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8" r:id="rId2"/>
    <p:sldId id="259" r:id="rId3"/>
    <p:sldId id="260" r:id="rId4"/>
    <p:sldId id="261" r:id="rId5"/>
    <p:sldId id="262" r:id="rId6"/>
    <p:sldId id="263" r:id="rId7"/>
    <p:sldId id="264" r:id="rId8"/>
    <p:sldId id="265" r:id="rId9"/>
    <p:sldId id="274" r:id="rId10"/>
    <p:sldId id="275" r:id="rId11"/>
    <p:sldId id="276" r:id="rId12"/>
    <p:sldId id="270" r:id="rId13"/>
    <p:sldId id="271" r:id="rId14"/>
    <p:sldId id="272" r:id="rId15"/>
  </p:sldIdLst>
  <p:sldSz cx="9144000" cy="6858000" type="screen4x3"/>
  <p:notesSz cx="6858000" cy="9144000"/>
  <p:embeddedFontLst>
    <p:embeddedFont>
      <p:font typeface="Noto Sans Symbols" panose="020B0502040504020204" pitchFamily="34" charset="0"/>
      <p:regular r:id="rId17"/>
      <p:bold r:id="rId18"/>
    </p:embeddedFont>
    <p:embeddedFont>
      <p:font typeface="Verdana" panose="020B0604030504040204" pitchFamily="34"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565">
          <p15:clr>
            <a:srgbClr val="A4A3A4"/>
          </p15:clr>
        </p15:guide>
        <p15:guide id="2" pos="5472">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6" roundtripDataSignature="AMtx7mj+ZLB5RjVekNhXOh5VZXW0kNbLsg=="/>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A2F7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194"/>
    <p:restoredTop sz="94709"/>
  </p:normalViewPr>
  <p:slideViewPr>
    <p:cSldViewPr snapToGrid="0">
      <p:cViewPr varScale="1">
        <p:scale>
          <a:sx n="143" d="100"/>
          <a:sy n="143" d="100"/>
        </p:scale>
        <p:origin x="1736" y="200"/>
      </p:cViewPr>
      <p:guideLst>
        <p:guide orient="horz" pos="565"/>
        <p:guide pos="54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6200"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
        <p:nvSpPr>
          <p:cNvPr id="6" name="Google Shape;6;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1pPr>
            <a:lvl2pPr marL="914400" marR="0" lvl="1"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2pPr>
            <a:lvl3pPr marL="1371600" marR="0" lvl="2"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3pPr>
            <a:lvl4pPr marL="1828800" marR="0" lvl="3"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4pPr>
            <a:lvl5pPr marL="2286000" marR="0" lvl="4" indent="-228600" algn="l" rtl="0">
              <a:lnSpc>
                <a:spcPct val="100000"/>
              </a:lnSpc>
              <a:spcBef>
                <a:spcPts val="36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6800"/>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Times New Roman"/>
                <a:ea typeface="Times New Roman"/>
                <a:cs typeface="Times New Roman"/>
                <a:sym typeface="Times New Roman"/>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6200" y="8686800"/>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Times New Roman"/>
                <a:ea typeface="Times New Roman"/>
                <a:cs typeface="Times New Roman"/>
                <a:sym typeface="Times New Roman"/>
              </a:rPr>
              <a:t>‹#›</a:t>
            </a:fld>
            <a:endParaRPr sz="1200" b="0" i="0" u="none" strike="noStrike" cap="none">
              <a:solidFill>
                <a:schemeClr val="dk1"/>
              </a:solidFill>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02" name="Google Shape;102;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52" name="Google Shape;152;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8066651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52" name="Google Shape;152;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12533545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76" name="Google Shape;176;p1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82" name="Google Shape;182;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p1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88" name="Google Shape;188;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p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10" name="Google Shape;110;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16" name="Google Shape;116;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22" name="Google Shape;122;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a2a39b34ad_0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28" name="Google Shape;128;ga2a39b34ad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34" name="Google Shape;134;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9: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40" name="Google Shape;140;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5410196452_0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46" name="Google Shape;146;g5410196452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41008536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360"/>
              </a:spcBef>
              <a:spcAft>
                <a:spcPts val="0"/>
              </a:spcAft>
              <a:buSzPts val="1400"/>
              <a:buNone/>
            </a:pPr>
            <a:endParaRPr/>
          </a:p>
        </p:txBody>
      </p:sp>
      <p:sp>
        <p:nvSpPr>
          <p:cNvPr id="152" name="Google Shape;152;p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miter lim="800000"/>
            <a:headEnd type="none" w="sm" len="sm"/>
            <a:tailEnd type="none" w="sm" len="sm"/>
          </a:ln>
        </p:spPr>
      </p:sp>
    </p:spTree>
    <p:extLst>
      <p:ext uri="{BB962C8B-B14F-4D97-AF65-F5344CB8AC3E}">
        <p14:creationId xmlns:p14="http://schemas.microsoft.com/office/powerpoint/2010/main" val="35996421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15"/>
        <p:cNvGrpSpPr/>
        <p:nvPr/>
      </p:nvGrpSpPr>
      <p:grpSpPr>
        <a:xfrm>
          <a:off x="0" y="0"/>
          <a:ext cx="0" cy="0"/>
          <a:chOff x="0" y="0"/>
          <a:chExt cx="0" cy="0"/>
        </a:xfrm>
      </p:grpSpPr>
      <p:sp>
        <p:nvSpPr>
          <p:cNvPr id="16" name="Google Shape;16;p17"/>
          <p:cNvSpPr txBox="1">
            <a:spLocks noGrp="1"/>
          </p:cNvSpPr>
          <p:nvPr>
            <p:ph type="ctrTitle"/>
          </p:nvPr>
        </p:nvSpPr>
        <p:spPr>
          <a:xfrm>
            <a:off x="1905000" y="685800"/>
            <a:ext cx="6477000" cy="1752600"/>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sz="44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17" name="Google Shape;17;p17"/>
          <p:cNvSpPr txBox="1">
            <a:spLocks noGrp="1"/>
          </p:cNvSpPr>
          <p:nvPr>
            <p:ph type="subTitle" idx="1"/>
          </p:nvPr>
        </p:nvSpPr>
        <p:spPr>
          <a:xfrm>
            <a:off x="1676400" y="2133600"/>
            <a:ext cx="6477000" cy="1981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280"/>
              </a:spcBef>
              <a:spcAft>
                <a:spcPts val="0"/>
              </a:spcAft>
              <a:buSzPts val="1400"/>
              <a:buFont typeface="Noto Sans Symbols"/>
              <a:buNone/>
              <a:defRPr sz="1400" i="1"/>
            </a:lvl1pPr>
            <a:lvl2pPr lvl="1" algn="l">
              <a:lnSpc>
                <a:spcPct val="100000"/>
              </a:lnSpc>
              <a:spcBef>
                <a:spcPts val="360"/>
              </a:spcBef>
              <a:spcAft>
                <a:spcPts val="0"/>
              </a:spcAft>
              <a:buSzPts val="1800"/>
              <a:buChar char="o"/>
              <a:defRPr/>
            </a:lvl2pPr>
            <a:lvl3pPr lvl="2" algn="l">
              <a:lnSpc>
                <a:spcPct val="100000"/>
              </a:lnSpc>
              <a:spcBef>
                <a:spcPts val="360"/>
              </a:spcBef>
              <a:spcAft>
                <a:spcPts val="0"/>
              </a:spcAft>
              <a:buSzPts val="1800"/>
              <a:buChar char="▪"/>
              <a:defRPr/>
            </a:lvl3pPr>
            <a:lvl4pPr lvl="3" algn="ctr">
              <a:lnSpc>
                <a:spcPct val="100000"/>
              </a:lnSpc>
              <a:spcBef>
                <a:spcPts val="360"/>
              </a:spcBef>
              <a:spcAft>
                <a:spcPts val="0"/>
              </a:spcAft>
              <a:buSzPts val="1800"/>
              <a:buNone/>
              <a:defRPr/>
            </a:lvl4pPr>
            <a:lvl5pPr lvl="4" algn="ctr">
              <a:lnSpc>
                <a:spcPct val="100000"/>
              </a:lnSpc>
              <a:spcBef>
                <a:spcPts val="360"/>
              </a:spcBef>
              <a:spcAft>
                <a:spcPts val="0"/>
              </a:spcAft>
              <a:buSzPts val="1800"/>
              <a:buChar char="•"/>
              <a:defRPr/>
            </a:lvl5pPr>
            <a:lvl6pPr lvl="5" algn="l">
              <a:lnSpc>
                <a:spcPct val="90000"/>
              </a:lnSpc>
              <a:spcBef>
                <a:spcPts val="500"/>
              </a:spcBef>
              <a:spcAft>
                <a:spcPts val="0"/>
              </a:spcAft>
              <a:buClr>
                <a:schemeClr val="dk1"/>
              </a:buClr>
              <a:buSzPts val="1800"/>
              <a:buChar char="•"/>
              <a:defRPr/>
            </a:lvl6pPr>
            <a:lvl7pPr lvl="6" algn="l">
              <a:lnSpc>
                <a:spcPct val="90000"/>
              </a:lnSpc>
              <a:spcBef>
                <a:spcPts val="500"/>
              </a:spcBef>
              <a:spcAft>
                <a:spcPts val="0"/>
              </a:spcAft>
              <a:buClr>
                <a:schemeClr val="dk1"/>
              </a:buClr>
              <a:buSzPts val="1800"/>
              <a:buChar char="•"/>
              <a:defRPr/>
            </a:lvl7pPr>
            <a:lvl8pPr lvl="7" algn="l">
              <a:lnSpc>
                <a:spcPct val="90000"/>
              </a:lnSpc>
              <a:spcBef>
                <a:spcPts val="500"/>
              </a:spcBef>
              <a:spcAft>
                <a:spcPts val="0"/>
              </a:spcAft>
              <a:buClr>
                <a:schemeClr val="dk1"/>
              </a:buClr>
              <a:buSzPts val="1800"/>
              <a:buChar char="•"/>
              <a:defRPr/>
            </a:lvl8pPr>
            <a:lvl9pPr lvl="8" algn="l">
              <a:lnSpc>
                <a:spcPct val="90000"/>
              </a:lnSpc>
              <a:spcBef>
                <a:spcPts val="500"/>
              </a:spcBef>
              <a:spcAft>
                <a:spcPts val="0"/>
              </a:spcAft>
              <a:buClr>
                <a:schemeClr val="dk1"/>
              </a:buClr>
              <a:buSzPts val="1800"/>
              <a:buChar char="•"/>
              <a:defRPr/>
            </a:lvl9pPr>
          </a:lstStyle>
          <a:p>
            <a:endParaRPr/>
          </a:p>
        </p:txBody>
      </p:sp>
      <p:sp>
        <p:nvSpPr>
          <p:cNvPr id="18" name="Google Shape;18;p17"/>
          <p:cNvSpPr txBox="1">
            <a:spLocks noGrp="1"/>
          </p:cNvSpPr>
          <p:nvPr>
            <p:ph type="dt" idx="10"/>
          </p:nvPr>
        </p:nvSpPr>
        <p:spPr>
          <a:xfrm>
            <a:off x="7086600" y="6248400"/>
            <a:ext cx="1524000"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38100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2209800" y="6248400"/>
            <a:ext cx="1219200" cy="45720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6"/>
          <p:cNvSpPr txBox="1">
            <a:spLocks noGrp="1"/>
          </p:cNvSpPr>
          <p:nvPr>
            <p:ph type="title"/>
          </p:nvPr>
        </p:nvSpPr>
        <p:spPr>
          <a:xfrm>
            <a:off x="0" y="152400"/>
            <a:ext cx="9144000" cy="9144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74" name="Google Shape;74;p26"/>
          <p:cNvSpPr txBox="1">
            <a:spLocks noGrp="1"/>
          </p:cNvSpPr>
          <p:nvPr>
            <p:ph type="body" idx="1"/>
          </p:nvPr>
        </p:nvSpPr>
        <p:spPr>
          <a:xfrm rot="5400000">
            <a:off x="2171700" y="-800100"/>
            <a:ext cx="4800600" cy="88392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SzPts val="1800"/>
              <a:buChar char="•"/>
              <a:defRPr/>
            </a:lvl1pPr>
            <a:lvl2pPr marL="914400" lvl="1" indent="-342900" algn="l">
              <a:lnSpc>
                <a:spcPct val="100000"/>
              </a:lnSpc>
              <a:spcBef>
                <a:spcPts val="360"/>
              </a:spcBef>
              <a:spcAft>
                <a:spcPts val="0"/>
              </a:spcAft>
              <a:buSzPts val="1800"/>
              <a:buChar char="o"/>
              <a:defRPr/>
            </a:lvl2pPr>
            <a:lvl3pPr marL="1371600" lvl="2" indent="-342900" algn="l">
              <a:lnSpc>
                <a:spcPct val="100000"/>
              </a:lnSpc>
              <a:spcBef>
                <a:spcPts val="360"/>
              </a:spcBef>
              <a:spcAft>
                <a:spcPts val="0"/>
              </a:spcAft>
              <a:buSzPts val="1800"/>
              <a:buChar char="▪"/>
              <a:defRPr/>
            </a:lvl3pPr>
            <a:lvl4pPr marL="1828800" lvl="3" indent="-228600" algn="ctr">
              <a:lnSpc>
                <a:spcPct val="100000"/>
              </a:lnSpc>
              <a:spcBef>
                <a:spcPts val="360"/>
              </a:spcBef>
              <a:spcAft>
                <a:spcPts val="0"/>
              </a:spcAft>
              <a:buSzPts val="1800"/>
              <a:buNone/>
              <a:defRPr/>
            </a:lvl4pPr>
            <a:lvl5pPr marL="2286000" lvl="4" indent="-342900" algn="ctr">
              <a:lnSpc>
                <a:spcPct val="100000"/>
              </a:lnSpc>
              <a:spcBef>
                <a:spcPts val="36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6"/>
          <p:cNvSpPr txBox="1">
            <a:spLocks noGrp="1"/>
          </p:cNvSpPr>
          <p:nvPr>
            <p:ph type="dt" idx="10"/>
          </p:nvPr>
        </p:nvSpPr>
        <p:spPr>
          <a:xfrm>
            <a:off x="6629400" y="6248400"/>
            <a:ext cx="1905000"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6"/>
          <p:cNvSpPr txBox="1">
            <a:spLocks noGrp="1"/>
          </p:cNvSpPr>
          <p:nvPr>
            <p:ph type="ftr" idx="11"/>
          </p:nvPr>
        </p:nvSpPr>
        <p:spPr>
          <a:xfrm>
            <a:off x="32766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6"/>
          <p:cNvSpPr txBox="1">
            <a:spLocks noGrp="1"/>
          </p:cNvSpPr>
          <p:nvPr>
            <p:ph type="sldNum" idx="12"/>
          </p:nvPr>
        </p:nvSpPr>
        <p:spPr>
          <a:xfrm>
            <a:off x="1524000" y="6248400"/>
            <a:ext cx="1295400" cy="45720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7"/>
          <p:cNvSpPr txBox="1">
            <a:spLocks noGrp="1"/>
          </p:cNvSpPr>
          <p:nvPr>
            <p:ph type="title"/>
          </p:nvPr>
        </p:nvSpPr>
        <p:spPr>
          <a:xfrm rot="5400000">
            <a:off x="5410200" y="2286000"/>
            <a:ext cx="5181600" cy="2286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80" name="Google Shape;80;p27"/>
          <p:cNvSpPr txBox="1">
            <a:spLocks noGrp="1"/>
          </p:cNvSpPr>
          <p:nvPr>
            <p:ph type="body" idx="1"/>
          </p:nvPr>
        </p:nvSpPr>
        <p:spPr>
          <a:xfrm rot="5400000">
            <a:off x="762000" y="76200"/>
            <a:ext cx="5181600" cy="67056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SzPts val="1800"/>
              <a:buChar char="•"/>
              <a:defRPr/>
            </a:lvl1pPr>
            <a:lvl2pPr marL="914400" lvl="1" indent="-342900" algn="l">
              <a:lnSpc>
                <a:spcPct val="100000"/>
              </a:lnSpc>
              <a:spcBef>
                <a:spcPts val="360"/>
              </a:spcBef>
              <a:spcAft>
                <a:spcPts val="0"/>
              </a:spcAft>
              <a:buSzPts val="1800"/>
              <a:buChar char="o"/>
              <a:defRPr/>
            </a:lvl2pPr>
            <a:lvl3pPr marL="1371600" lvl="2" indent="-342900" algn="l">
              <a:lnSpc>
                <a:spcPct val="100000"/>
              </a:lnSpc>
              <a:spcBef>
                <a:spcPts val="360"/>
              </a:spcBef>
              <a:spcAft>
                <a:spcPts val="0"/>
              </a:spcAft>
              <a:buSzPts val="1800"/>
              <a:buChar char="▪"/>
              <a:defRPr/>
            </a:lvl3pPr>
            <a:lvl4pPr marL="1828800" lvl="3" indent="-228600" algn="ctr">
              <a:lnSpc>
                <a:spcPct val="100000"/>
              </a:lnSpc>
              <a:spcBef>
                <a:spcPts val="360"/>
              </a:spcBef>
              <a:spcAft>
                <a:spcPts val="0"/>
              </a:spcAft>
              <a:buSzPts val="1800"/>
              <a:buNone/>
              <a:defRPr/>
            </a:lvl4pPr>
            <a:lvl5pPr marL="2286000" lvl="4" indent="-342900" algn="ctr">
              <a:lnSpc>
                <a:spcPct val="100000"/>
              </a:lnSpc>
              <a:spcBef>
                <a:spcPts val="36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7"/>
          <p:cNvSpPr txBox="1">
            <a:spLocks noGrp="1"/>
          </p:cNvSpPr>
          <p:nvPr>
            <p:ph type="dt" idx="10"/>
          </p:nvPr>
        </p:nvSpPr>
        <p:spPr>
          <a:xfrm>
            <a:off x="6629400" y="6248400"/>
            <a:ext cx="1905000"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7"/>
          <p:cNvSpPr txBox="1">
            <a:spLocks noGrp="1"/>
          </p:cNvSpPr>
          <p:nvPr>
            <p:ph type="ftr" idx="11"/>
          </p:nvPr>
        </p:nvSpPr>
        <p:spPr>
          <a:xfrm>
            <a:off x="32766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7"/>
          <p:cNvSpPr txBox="1">
            <a:spLocks noGrp="1"/>
          </p:cNvSpPr>
          <p:nvPr>
            <p:ph type="sldNum" idx="12"/>
          </p:nvPr>
        </p:nvSpPr>
        <p:spPr>
          <a:xfrm>
            <a:off x="1524000" y="6248400"/>
            <a:ext cx="1295400" cy="45720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8"/>
          <p:cNvSpPr txBox="1">
            <a:spLocks noGrp="1"/>
          </p:cNvSpPr>
          <p:nvPr>
            <p:ph type="title"/>
          </p:nvPr>
        </p:nvSpPr>
        <p:spPr>
          <a:xfrm>
            <a:off x="0" y="0"/>
            <a:ext cx="9144000" cy="12192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b="1" i="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3" name="Google Shape;23;p18"/>
          <p:cNvSpPr txBox="1">
            <a:spLocks noGrp="1"/>
          </p:cNvSpPr>
          <p:nvPr>
            <p:ph type="body" idx="1"/>
          </p:nvPr>
        </p:nvSpPr>
        <p:spPr>
          <a:xfrm>
            <a:off x="381000" y="1219200"/>
            <a:ext cx="8382000" cy="48006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SzPts val="1800"/>
              <a:buChar char="•"/>
              <a:defRPr/>
            </a:lvl1pPr>
            <a:lvl2pPr marL="914400" lvl="1" indent="-336550" algn="l">
              <a:lnSpc>
                <a:spcPct val="100000"/>
              </a:lnSpc>
              <a:spcBef>
                <a:spcPts val="340"/>
              </a:spcBef>
              <a:spcAft>
                <a:spcPts val="0"/>
              </a:spcAft>
              <a:buSzPts val="1700"/>
              <a:buChar char="o"/>
              <a:defRPr/>
            </a:lvl2pPr>
            <a:lvl3pPr marL="1371600" lvl="2" indent="-330200" algn="l">
              <a:lnSpc>
                <a:spcPct val="100000"/>
              </a:lnSpc>
              <a:spcBef>
                <a:spcPts val="320"/>
              </a:spcBef>
              <a:spcAft>
                <a:spcPts val="0"/>
              </a:spcAft>
              <a:buSzPts val="1600"/>
              <a:buChar char="▪"/>
              <a:defRPr/>
            </a:lvl3pPr>
            <a:lvl4pPr marL="1828800" lvl="3" indent="-228600" algn="l">
              <a:lnSpc>
                <a:spcPct val="100000"/>
              </a:lnSpc>
              <a:spcBef>
                <a:spcPts val="300"/>
              </a:spcBef>
              <a:spcAft>
                <a:spcPts val="0"/>
              </a:spcAft>
              <a:buSzPts val="1500"/>
              <a:buNone/>
              <a:defRPr/>
            </a:lvl4pPr>
            <a:lvl5pPr marL="2286000" lvl="4" indent="-317500" algn="l">
              <a:lnSpc>
                <a:spcPct val="100000"/>
              </a:lnSpc>
              <a:spcBef>
                <a:spcPts val="280"/>
              </a:spcBef>
              <a:spcAft>
                <a:spcPts val="0"/>
              </a:spcAft>
              <a:buSzPts val="14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8"/>
          <p:cNvSpPr txBox="1">
            <a:spLocks noGrp="1"/>
          </p:cNvSpPr>
          <p:nvPr>
            <p:ph type="dt" idx="10"/>
          </p:nvPr>
        </p:nvSpPr>
        <p:spPr>
          <a:xfrm>
            <a:off x="6629400" y="6248400"/>
            <a:ext cx="1905000"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8"/>
          <p:cNvSpPr txBox="1">
            <a:spLocks noGrp="1"/>
          </p:cNvSpPr>
          <p:nvPr>
            <p:ph type="ftr" idx="11"/>
          </p:nvPr>
        </p:nvSpPr>
        <p:spPr>
          <a:xfrm>
            <a:off x="32766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18"/>
          <p:cNvSpPr txBox="1">
            <a:spLocks noGrp="1"/>
          </p:cNvSpPr>
          <p:nvPr>
            <p:ph type="sldNum" idx="12"/>
          </p:nvPr>
        </p:nvSpPr>
        <p:spPr>
          <a:xfrm>
            <a:off x="1524000" y="6248400"/>
            <a:ext cx="1295400" cy="45720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19"/>
          <p:cNvSpPr txBox="1">
            <a:spLocks noGrp="1"/>
          </p:cNvSpPr>
          <p:nvPr>
            <p:ph type="title"/>
          </p:nvPr>
        </p:nvSpPr>
        <p:spPr>
          <a:xfrm>
            <a:off x="623888" y="1709738"/>
            <a:ext cx="7886700" cy="2852737"/>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60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29" name="Google Shape;29;p19"/>
          <p:cNvSpPr txBox="1">
            <a:spLocks noGrp="1"/>
          </p:cNvSpPr>
          <p:nvPr>
            <p:ph type="body" idx="1"/>
          </p:nvPr>
        </p:nvSpPr>
        <p:spPr>
          <a:xfrm>
            <a:off x="623888" y="4589463"/>
            <a:ext cx="78867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480"/>
              </a:spcBef>
              <a:spcAft>
                <a:spcPts val="0"/>
              </a:spcAft>
              <a:buSzPts val="2400"/>
              <a:buNone/>
              <a:defRPr sz="2400"/>
            </a:lvl1pPr>
            <a:lvl2pPr marL="914400" lvl="1" indent="-228600" algn="l">
              <a:lnSpc>
                <a:spcPct val="100000"/>
              </a:lnSpc>
              <a:spcBef>
                <a:spcPts val="400"/>
              </a:spcBef>
              <a:spcAft>
                <a:spcPts val="0"/>
              </a:spcAft>
              <a:buSzPts val="2000"/>
              <a:buNone/>
              <a:defRPr sz="2000"/>
            </a:lvl2pPr>
            <a:lvl3pPr marL="1371600" lvl="2" indent="-228600" algn="l">
              <a:lnSpc>
                <a:spcPct val="100000"/>
              </a:lnSpc>
              <a:spcBef>
                <a:spcPts val="360"/>
              </a:spcBef>
              <a:spcAft>
                <a:spcPts val="0"/>
              </a:spcAft>
              <a:buSzPts val="1800"/>
              <a:buNone/>
              <a:defRPr sz="1800"/>
            </a:lvl3pPr>
            <a:lvl4pPr marL="1828800" lvl="3" indent="-228600" algn="ctr">
              <a:lnSpc>
                <a:spcPct val="100000"/>
              </a:lnSpc>
              <a:spcBef>
                <a:spcPts val="320"/>
              </a:spcBef>
              <a:spcAft>
                <a:spcPts val="0"/>
              </a:spcAft>
              <a:buSzPts val="1600"/>
              <a:buNone/>
              <a:defRPr sz="1600"/>
            </a:lvl4pPr>
            <a:lvl5pPr marL="2286000" lvl="4" indent="-228600" algn="ctr">
              <a:lnSpc>
                <a:spcPct val="100000"/>
              </a:lnSpc>
              <a:spcBef>
                <a:spcPts val="320"/>
              </a:spcBef>
              <a:spcAft>
                <a:spcPts val="0"/>
              </a:spcAft>
              <a:buSzPts val="1600"/>
              <a:buNone/>
              <a:defRPr sz="1600"/>
            </a:lvl5pPr>
            <a:lvl6pPr marL="2743200" lvl="5" indent="-228600" algn="l">
              <a:lnSpc>
                <a:spcPct val="90000"/>
              </a:lnSpc>
              <a:spcBef>
                <a:spcPts val="500"/>
              </a:spcBef>
              <a:spcAft>
                <a:spcPts val="0"/>
              </a:spcAft>
              <a:buClr>
                <a:schemeClr val="dk1"/>
              </a:buClr>
              <a:buSzPts val="1600"/>
              <a:buNone/>
              <a:defRPr sz="1600"/>
            </a:lvl6pPr>
            <a:lvl7pPr marL="3200400" lvl="6" indent="-228600" algn="l">
              <a:lnSpc>
                <a:spcPct val="90000"/>
              </a:lnSpc>
              <a:spcBef>
                <a:spcPts val="500"/>
              </a:spcBef>
              <a:spcAft>
                <a:spcPts val="0"/>
              </a:spcAft>
              <a:buClr>
                <a:schemeClr val="dk1"/>
              </a:buClr>
              <a:buSzPts val="1600"/>
              <a:buNone/>
              <a:defRPr sz="1600"/>
            </a:lvl7pPr>
            <a:lvl8pPr marL="3657600" lvl="7" indent="-228600" algn="l">
              <a:lnSpc>
                <a:spcPct val="90000"/>
              </a:lnSpc>
              <a:spcBef>
                <a:spcPts val="500"/>
              </a:spcBef>
              <a:spcAft>
                <a:spcPts val="0"/>
              </a:spcAft>
              <a:buClr>
                <a:schemeClr val="dk1"/>
              </a:buClr>
              <a:buSzPts val="1600"/>
              <a:buNone/>
              <a:defRPr sz="1600"/>
            </a:lvl8pPr>
            <a:lvl9pPr marL="4114800" lvl="8" indent="-228600" algn="l">
              <a:lnSpc>
                <a:spcPct val="90000"/>
              </a:lnSpc>
              <a:spcBef>
                <a:spcPts val="500"/>
              </a:spcBef>
              <a:spcAft>
                <a:spcPts val="0"/>
              </a:spcAft>
              <a:buClr>
                <a:schemeClr val="dk1"/>
              </a:buClr>
              <a:buSzPts val="1600"/>
              <a:buNone/>
              <a:defRPr sz="1600"/>
            </a:lvl9pPr>
          </a:lstStyle>
          <a:p>
            <a:endParaRPr/>
          </a:p>
        </p:txBody>
      </p:sp>
      <p:sp>
        <p:nvSpPr>
          <p:cNvPr id="30" name="Google Shape;30;p19"/>
          <p:cNvSpPr txBox="1">
            <a:spLocks noGrp="1"/>
          </p:cNvSpPr>
          <p:nvPr>
            <p:ph type="dt" idx="10"/>
          </p:nvPr>
        </p:nvSpPr>
        <p:spPr>
          <a:xfrm>
            <a:off x="6629400" y="6248400"/>
            <a:ext cx="1905000"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9"/>
          <p:cNvSpPr txBox="1">
            <a:spLocks noGrp="1"/>
          </p:cNvSpPr>
          <p:nvPr>
            <p:ph type="ftr" idx="11"/>
          </p:nvPr>
        </p:nvSpPr>
        <p:spPr>
          <a:xfrm>
            <a:off x="32766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9"/>
          <p:cNvSpPr txBox="1">
            <a:spLocks noGrp="1"/>
          </p:cNvSpPr>
          <p:nvPr>
            <p:ph type="sldNum" idx="12"/>
          </p:nvPr>
        </p:nvSpPr>
        <p:spPr>
          <a:xfrm>
            <a:off x="1524000" y="6248400"/>
            <a:ext cx="1295400" cy="45720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0"/>
          <p:cNvSpPr txBox="1">
            <a:spLocks noGrp="1"/>
          </p:cNvSpPr>
          <p:nvPr>
            <p:ph type="title"/>
          </p:nvPr>
        </p:nvSpPr>
        <p:spPr>
          <a:xfrm>
            <a:off x="0" y="152400"/>
            <a:ext cx="9144000" cy="9144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35" name="Google Shape;35;p20"/>
          <p:cNvSpPr txBox="1">
            <a:spLocks noGrp="1"/>
          </p:cNvSpPr>
          <p:nvPr>
            <p:ph type="body" idx="1"/>
          </p:nvPr>
        </p:nvSpPr>
        <p:spPr>
          <a:xfrm>
            <a:off x="0" y="2667000"/>
            <a:ext cx="4419600" cy="33528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SzPts val="1800"/>
              <a:buChar char="•"/>
              <a:defRPr/>
            </a:lvl1pPr>
            <a:lvl2pPr marL="914400" lvl="1" indent="-342900" algn="l">
              <a:lnSpc>
                <a:spcPct val="100000"/>
              </a:lnSpc>
              <a:spcBef>
                <a:spcPts val="360"/>
              </a:spcBef>
              <a:spcAft>
                <a:spcPts val="0"/>
              </a:spcAft>
              <a:buSzPts val="1800"/>
              <a:buChar char="o"/>
              <a:defRPr/>
            </a:lvl2pPr>
            <a:lvl3pPr marL="1371600" lvl="2" indent="-342900" algn="l">
              <a:lnSpc>
                <a:spcPct val="100000"/>
              </a:lnSpc>
              <a:spcBef>
                <a:spcPts val="360"/>
              </a:spcBef>
              <a:spcAft>
                <a:spcPts val="0"/>
              </a:spcAft>
              <a:buSzPts val="1800"/>
              <a:buChar char="▪"/>
              <a:defRPr/>
            </a:lvl3pPr>
            <a:lvl4pPr marL="1828800" lvl="3" indent="-228600" algn="ctr">
              <a:lnSpc>
                <a:spcPct val="100000"/>
              </a:lnSpc>
              <a:spcBef>
                <a:spcPts val="360"/>
              </a:spcBef>
              <a:spcAft>
                <a:spcPts val="0"/>
              </a:spcAft>
              <a:buSzPts val="1800"/>
              <a:buNone/>
              <a:defRPr/>
            </a:lvl4pPr>
            <a:lvl5pPr marL="2286000" lvl="4" indent="-342900" algn="ctr">
              <a:lnSpc>
                <a:spcPct val="100000"/>
              </a:lnSpc>
              <a:spcBef>
                <a:spcPts val="36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0"/>
          <p:cNvSpPr txBox="1">
            <a:spLocks noGrp="1"/>
          </p:cNvSpPr>
          <p:nvPr>
            <p:ph type="body" idx="2"/>
          </p:nvPr>
        </p:nvSpPr>
        <p:spPr>
          <a:xfrm>
            <a:off x="4572000" y="2667000"/>
            <a:ext cx="4419600" cy="3352800"/>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SzPts val="1800"/>
              <a:buChar char="•"/>
              <a:defRPr/>
            </a:lvl1pPr>
            <a:lvl2pPr marL="914400" lvl="1" indent="-342900" algn="l">
              <a:lnSpc>
                <a:spcPct val="100000"/>
              </a:lnSpc>
              <a:spcBef>
                <a:spcPts val="360"/>
              </a:spcBef>
              <a:spcAft>
                <a:spcPts val="0"/>
              </a:spcAft>
              <a:buSzPts val="1800"/>
              <a:buChar char="o"/>
              <a:defRPr/>
            </a:lvl2pPr>
            <a:lvl3pPr marL="1371600" lvl="2" indent="-342900" algn="l">
              <a:lnSpc>
                <a:spcPct val="100000"/>
              </a:lnSpc>
              <a:spcBef>
                <a:spcPts val="360"/>
              </a:spcBef>
              <a:spcAft>
                <a:spcPts val="0"/>
              </a:spcAft>
              <a:buSzPts val="1800"/>
              <a:buChar char="▪"/>
              <a:defRPr/>
            </a:lvl3pPr>
            <a:lvl4pPr marL="1828800" lvl="3" indent="-228600" algn="ctr">
              <a:lnSpc>
                <a:spcPct val="100000"/>
              </a:lnSpc>
              <a:spcBef>
                <a:spcPts val="360"/>
              </a:spcBef>
              <a:spcAft>
                <a:spcPts val="0"/>
              </a:spcAft>
              <a:buSzPts val="1800"/>
              <a:buNone/>
              <a:defRPr/>
            </a:lvl4pPr>
            <a:lvl5pPr marL="2286000" lvl="4" indent="-342900" algn="ctr">
              <a:lnSpc>
                <a:spcPct val="100000"/>
              </a:lnSpc>
              <a:spcBef>
                <a:spcPts val="36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0"/>
          <p:cNvSpPr txBox="1">
            <a:spLocks noGrp="1"/>
          </p:cNvSpPr>
          <p:nvPr>
            <p:ph type="dt" idx="10"/>
          </p:nvPr>
        </p:nvSpPr>
        <p:spPr>
          <a:xfrm>
            <a:off x="6629400" y="6248400"/>
            <a:ext cx="1905000"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20"/>
          <p:cNvSpPr txBox="1">
            <a:spLocks noGrp="1"/>
          </p:cNvSpPr>
          <p:nvPr>
            <p:ph type="ftr" idx="11"/>
          </p:nvPr>
        </p:nvSpPr>
        <p:spPr>
          <a:xfrm>
            <a:off x="32766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0"/>
          <p:cNvSpPr txBox="1">
            <a:spLocks noGrp="1"/>
          </p:cNvSpPr>
          <p:nvPr>
            <p:ph type="sldNum" idx="12"/>
          </p:nvPr>
        </p:nvSpPr>
        <p:spPr>
          <a:xfrm>
            <a:off x="1524000" y="6248400"/>
            <a:ext cx="1295400" cy="45720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1"/>
          <p:cNvSpPr txBox="1">
            <a:spLocks noGrp="1"/>
          </p:cNvSpPr>
          <p:nvPr>
            <p:ph type="title"/>
          </p:nvPr>
        </p:nvSpPr>
        <p:spPr>
          <a:xfrm>
            <a:off x="630238" y="365125"/>
            <a:ext cx="7886700" cy="1325563"/>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42" name="Google Shape;42;p21"/>
          <p:cNvSpPr txBox="1">
            <a:spLocks noGrp="1"/>
          </p:cNvSpPr>
          <p:nvPr>
            <p:ph type="body" idx="1"/>
          </p:nvPr>
        </p:nvSpPr>
        <p:spPr>
          <a:xfrm>
            <a:off x="630238" y="1681163"/>
            <a:ext cx="3868737" cy="82391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SzPts val="2400"/>
              <a:buNone/>
              <a:defRPr sz="2400" b="1"/>
            </a:lvl1pPr>
            <a:lvl2pPr marL="914400" lvl="1" indent="-228600" algn="l">
              <a:lnSpc>
                <a:spcPct val="100000"/>
              </a:lnSpc>
              <a:spcBef>
                <a:spcPts val="400"/>
              </a:spcBef>
              <a:spcAft>
                <a:spcPts val="0"/>
              </a:spcAft>
              <a:buSzPts val="2000"/>
              <a:buNone/>
              <a:defRPr sz="2000" b="1"/>
            </a:lvl2pPr>
            <a:lvl3pPr marL="1371600" lvl="2" indent="-228600" algn="l">
              <a:lnSpc>
                <a:spcPct val="100000"/>
              </a:lnSpc>
              <a:spcBef>
                <a:spcPts val="360"/>
              </a:spcBef>
              <a:spcAft>
                <a:spcPts val="0"/>
              </a:spcAft>
              <a:buSzPts val="1800"/>
              <a:buNone/>
              <a:defRPr sz="1800" b="1"/>
            </a:lvl3pPr>
            <a:lvl4pPr marL="1828800" lvl="3" indent="-228600" algn="ctr">
              <a:lnSpc>
                <a:spcPct val="100000"/>
              </a:lnSpc>
              <a:spcBef>
                <a:spcPts val="320"/>
              </a:spcBef>
              <a:spcAft>
                <a:spcPts val="0"/>
              </a:spcAft>
              <a:buSzPts val="1600"/>
              <a:buNone/>
              <a:defRPr sz="1600" b="1"/>
            </a:lvl4pPr>
            <a:lvl5pPr marL="2286000" lvl="4" indent="-228600" algn="ctr">
              <a:lnSpc>
                <a:spcPct val="100000"/>
              </a:lnSpc>
              <a:spcBef>
                <a:spcPts val="32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1"/>
          <p:cNvSpPr txBox="1">
            <a:spLocks noGrp="1"/>
          </p:cNvSpPr>
          <p:nvPr>
            <p:ph type="body" idx="2"/>
          </p:nvPr>
        </p:nvSpPr>
        <p:spPr>
          <a:xfrm>
            <a:off x="630238" y="2505075"/>
            <a:ext cx="3868737" cy="3684588"/>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SzPts val="1800"/>
              <a:buChar char="•"/>
              <a:defRPr/>
            </a:lvl1pPr>
            <a:lvl2pPr marL="914400" lvl="1" indent="-342900" algn="l">
              <a:lnSpc>
                <a:spcPct val="100000"/>
              </a:lnSpc>
              <a:spcBef>
                <a:spcPts val="360"/>
              </a:spcBef>
              <a:spcAft>
                <a:spcPts val="0"/>
              </a:spcAft>
              <a:buSzPts val="1800"/>
              <a:buChar char="o"/>
              <a:defRPr/>
            </a:lvl2pPr>
            <a:lvl3pPr marL="1371600" lvl="2" indent="-342900" algn="l">
              <a:lnSpc>
                <a:spcPct val="100000"/>
              </a:lnSpc>
              <a:spcBef>
                <a:spcPts val="360"/>
              </a:spcBef>
              <a:spcAft>
                <a:spcPts val="0"/>
              </a:spcAft>
              <a:buSzPts val="1800"/>
              <a:buChar char="▪"/>
              <a:defRPr/>
            </a:lvl3pPr>
            <a:lvl4pPr marL="1828800" lvl="3" indent="-228600" algn="ctr">
              <a:lnSpc>
                <a:spcPct val="100000"/>
              </a:lnSpc>
              <a:spcBef>
                <a:spcPts val="360"/>
              </a:spcBef>
              <a:spcAft>
                <a:spcPts val="0"/>
              </a:spcAft>
              <a:buSzPts val="1800"/>
              <a:buNone/>
              <a:defRPr/>
            </a:lvl4pPr>
            <a:lvl5pPr marL="2286000" lvl="4" indent="-342900" algn="ctr">
              <a:lnSpc>
                <a:spcPct val="100000"/>
              </a:lnSpc>
              <a:spcBef>
                <a:spcPts val="36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1"/>
          <p:cNvSpPr txBox="1">
            <a:spLocks noGrp="1"/>
          </p:cNvSpPr>
          <p:nvPr>
            <p:ph type="body" idx="3"/>
          </p:nvPr>
        </p:nvSpPr>
        <p:spPr>
          <a:xfrm>
            <a:off x="4629150" y="1681163"/>
            <a:ext cx="3887788" cy="823912"/>
          </a:xfrm>
          <a:prstGeom prst="rect">
            <a:avLst/>
          </a:prstGeom>
          <a:noFill/>
          <a:ln>
            <a:noFill/>
          </a:ln>
        </p:spPr>
        <p:txBody>
          <a:bodyPr spcFirstLastPara="1" wrap="square" lIns="91425" tIns="45700" rIns="91425" bIns="45700" anchor="b" anchorCtr="0">
            <a:noAutofit/>
          </a:bodyPr>
          <a:lstStyle>
            <a:lvl1pPr marL="457200" lvl="0" indent="-228600" algn="l">
              <a:lnSpc>
                <a:spcPct val="100000"/>
              </a:lnSpc>
              <a:spcBef>
                <a:spcPts val="480"/>
              </a:spcBef>
              <a:spcAft>
                <a:spcPts val="0"/>
              </a:spcAft>
              <a:buSzPts val="2400"/>
              <a:buNone/>
              <a:defRPr sz="2400" b="1"/>
            </a:lvl1pPr>
            <a:lvl2pPr marL="914400" lvl="1" indent="-228600" algn="l">
              <a:lnSpc>
                <a:spcPct val="100000"/>
              </a:lnSpc>
              <a:spcBef>
                <a:spcPts val="400"/>
              </a:spcBef>
              <a:spcAft>
                <a:spcPts val="0"/>
              </a:spcAft>
              <a:buSzPts val="2000"/>
              <a:buNone/>
              <a:defRPr sz="2000" b="1"/>
            </a:lvl2pPr>
            <a:lvl3pPr marL="1371600" lvl="2" indent="-228600" algn="l">
              <a:lnSpc>
                <a:spcPct val="100000"/>
              </a:lnSpc>
              <a:spcBef>
                <a:spcPts val="360"/>
              </a:spcBef>
              <a:spcAft>
                <a:spcPts val="0"/>
              </a:spcAft>
              <a:buSzPts val="1800"/>
              <a:buNone/>
              <a:defRPr sz="1800" b="1"/>
            </a:lvl3pPr>
            <a:lvl4pPr marL="1828800" lvl="3" indent="-228600" algn="ctr">
              <a:lnSpc>
                <a:spcPct val="100000"/>
              </a:lnSpc>
              <a:spcBef>
                <a:spcPts val="320"/>
              </a:spcBef>
              <a:spcAft>
                <a:spcPts val="0"/>
              </a:spcAft>
              <a:buSzPts val="1600"/>
              <a:buNone/>
              <a:defRPr sz="1600" b="1"/>
            </a:lvl4pPr>
            <a:lvl5pPr marL="2286000" lvl="4" indent="-228600" algn="ctr">
              <a:lnSpc>
                <a:spcPct val="100000"/>
              </a:lnSpc>
              <a:spcBef>
                <a:spcPts val="320"/>
              </a:spcBef>
              <a:spcAft>
                <a:spcPts val="0"/>
              </a:spcAft>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1"/>
          <p:cNvSpPr txBox="1">
            <a:spLocks noGrp="1"/>
          </p:cNvSpPr>
          <p:nvPr>
            <p:ph type="body" idx="4"/>
          </p:nvPr>
        </p:nvSpPr>
        <p:spPr>
          <a:xfrm>
            <a:off x="4629150" y="2505075"/>
            <a:ext cx="38877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100000"/>
              </a:lnSpc>
              <a:spcBef>
                <a:spcPts val="360"/>
              </a:spcBef>
              <a:spcAft>
                <a:spcPts val="0"/>
              </a:spcAft>
              <a:buSzPts val="1800"/>
              <a:buChar char="•"/>
              <a:defRPr/>
            </a:lvl1pPr>
            <a:lvl2pPr marL="914400" lvl="1" indent="-342900" algn="l">
              <a:lnSpc>
                <a:spcPct val="100000"/>
              </a:lnSpc>
              <a:spcBef>
                <a:spcPts val="360"/>
              </a:spcBef>
              <a:spcAft>
                <a:spcPts val="0"/>
              </a:spcAft>
              <a:buSzPts val="1800"/>
              <a:buChar char="o"/>
              <a:defRPr/>
            </a:lvl2pPr>
            <a:lvl3pPr marL="1371600" lvl="2" indent="-342900" algn="l">
              <a:lnSpc>
                <a:spcPct val="100000"/>
              </a:lnSpc>
              <a:spcBef>
                <a:spcPts val="360"/>
              </a:spcBef>
              <a:spcAft>
                <a:spcPts val="0"/>
              </a:spcAft>
              <a:buSzPts val="1800"/>
              <a:buChar char="▪"/>
              <a:defRPr/>
            </a:lvl3pPr>
            <a:lvl4pPr marL="1828800" lvl="3" indent="-228600" algn="ctr">
              <a:lnSpc>
                <a:spcPct val="100000"/>
              </a:lnSpc>
              <a:spcBef>
                <a:spcPts val="360"/>
              </a:spcBef>
              <a:spcAft>
                <a:spcPts val="0"/>
              </a:spcAft>
              <a:buSzPts val="1800"/>
              <a:buNone/>
              <a:defRPr/>
            </a:lvl4pPr>
            <a:lvl5pPr marL="2286000" lvl="4" indent="-342900" algn="ctr">
              <a:lnSpc>
                <a:spcPct val="100000"/>
              </a:lnSpc>
              <a:spcBef>
                <a:spcPts val="360"/>
              </a:spcBef>
              <a:spcAft>
                <a:spcPts val="0"/>
              </a:spcAft>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1"/>
          <p:cNvSpPr txBox="1">
            <a:spLocks noGrp="1"/>
          </p:cNvSpPr>
          <p:nvPr>
            <p:ph type="dt" idx="10"/>
          </p:nvPr>
        </p:nvSpPr>
        <p:spPr>
          <a:xfrm>
            <a:off x="6629400" y="6248400"/>
            <a:ext cx="1905000"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1"/>
          <p:cNvSpPr txBox="1">
            <a:spLocks noGrp="1"/>
          </p:cNvSpPr>
          <p:nvPr>
            <p:ph type="ftr" idx="11"/>
          </p:nvPr>
        </p:nvSpPr>
        <p:spPr>
          <a:xfrm>
            <a:off x="32766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1"/>
          <p:cNvSpPr txBox="1">
            <a:spLocks noGrp="1"/>
          </p:cNvSpPr>
          <p:nvPr>
            <p:ph type="sldNum" idx="12"/>
          </p:nvPr>
        </p:nvSpPr>
        <p:spPr>
          <a:xfrm>
            <a:off x="1524000" y="6248400"/>
            <a:ext cx="1295400" cy="45720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2"/>
          <p:cNvSpPr txBox="1">
            <a:spLocks noGrp="1"/>
          </p:cNvSpPr>
          <p:nvPr>
            <p:ph type="title"/>
          </p:nvPr>
        </p:nvSpPr>
        <p:spPr>
          <a:xfrm>
            <a:off x="0" y="152400"/>
            <a:ext cx="9144000" cy="9144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51" name="Google Shape;51;p22"/>
          <p:cNvSpPr txBox="1">
            <a:spLocks noGrp="1"/>
          </p:cNvSpPr>
          <p:nvPr>
            <p:ph type="dt" idx="10"/>
          </p:nvPr>
        </p:nvSpPr>
        <p:spPr>
          <a:xfrm>
            <a:off x="6629400" y="6248400"/>
            <a:ext cx="1905000"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2"/>
          <p:cNvSpPr txBox="1">
            <a:spLocks noGrp="1"/>
          </p:cNvSpPr>
          <p:nvPr>
            <p:ph type="ftr" idx="11"/>
          </p:nvPr>
        </p:nvSpPr>
        <p:spPr>
          <a:xfrm>
            <a:off x="32766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22"/>
          <p:cNvSpPr txBox="1">
            <a:spLocks noGrp="1"/>
          </p:cNvSpPr>
          <p:nvPr>
            <p:ph type="sldNum" idx="12"/>
          </p:nvPr>
        </p:nvSpPr>
        <p:spPr>
          <a:xfrm>
            <a:off x="1524000" y="6248400"/>
            <a:ext cx="1295400" cy="45720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23"/>
          <p:cNvSpPr txBox="1">
            <a:spLocks noGrp="1"/>
          </p:cNvSpPr>
          <p:nvPr>
            <p:ph type="dt" idx="10"/>
          </p:nvPr>
        </p:nvSpPr>
        <p:spPr>
          <a:xfrm>
            <a:off x="6629400" y="6248400"/>
            <a:ext cx="1905000"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3"/>
          <p:cNvSpPr txBox="1">
            <a:spLocks noGrp="1"/>
          </p:cNvSpPr>
          <p:nvPr>
            <p:ph type="ftr" idx="11"/>
          </p:nvPr>
        </p:nvSpPr>
        <p:spPr>
          <a:xfrm>
            <a:off x="32766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23"/>
          <p:cNvSpPr txBox="1">
            <a:spLocks noGrp="1"/>
          </p:cNvSpPr>
          <p:nvPr>
            <p:ph type="sldNum" idx="12"/>
          </p:nvPr>
        </p:nvSpPr>
        <p:spPr>
          <a:xfrm>
            <a:off x="1524000" y="6248400"/>
            <a:ext cx="1295400" cy="45720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4"/>
          <p:cNvSpPr txBox="1">
            <a:spLocks noGrp="1"/>
          </p:cNvSpPr>
          <p:nvPr>
            <p:ph type="title"/>
          </p:nvPr>
        </p:nvSpPr>
        <p:spPr>
          <a:xfrm>
            <a:off x="630238" y="457200"/>
            <a:ext cx="2949575" cy="1600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3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0" name="Google Shape;60;p24"/>
          <p:cNvSpPr txBox="1">
            <a:spLocks noGrp="1"/>
          </p:cNvSpPr>
          <p:nvPr>
            <p:ph type="body" idx="1"/>
          </p:nvPr>
        </p:nvSpPr>
        <p:spPr>
          <a:xfrm>
            <a:off x="3887788" y="987425"/>
            <a:ext cx="4629150" cy="4873625"/>
          </a:xfrm>
          <a:prstGeom prst="rect">
            <a:avLst/>
          </a:prstGeom>
          <a:noFill/>
          <a:ln>
            <a:noFill/>
          </a:ln>
        </p:spPr>
        <p:txBody>
          <a:bodyPr spcFirstLastPara="1" wrap="square" lIns="91425" tIns="45700" rIns="91425" bIns="45700" anchor="t" anchorCtr="0">
            <a:noAutofit/>
          </a:bodyPr>
          <a:lstStyle>
            <a:lvl1pPr marL="457200" lvl="0" indent="-431800" algn="l">
              <a:lnSpc>
                <a:spcPct val="100000"/>
              </a:lnSpc>
              <a:spcBef>
                <a:spcPts val="640"/>
              </a:spcBef>
              <a:spcAft>
                <a:spcPts val="0"/>
              </a:spcAft>
              <a:buSzPts val="3200"/>
              <a:buChar char="•"/>
              <a:defRPr sz="3200"/>
            </a:lvl1pPr>
            <a:lvl2pPr marL="914400" lvl="1" indent="-406400" algn="l">
              <a:lnSpc>
                <a:spcPct val="100000"/>
              </a:lnSpc>
              <a:spcBef>
                <a:spcPts val="560"/>
              </a:spcBef>
              <a:spcAft>
                <a:spcPts val="0"/>
              </a:spcAft>
              <a:buSzPts val="2800"/>
              <a:buChar char="o"/>
              <a:defRPr sz="2800"/>
            </a:lvl2pPr>
            <a:lvl3pPr marL="1371600" lvl="2" indent="-381000" algn="l">
              <a:lnSpc>
                <a:spcPct val="100000"/>
              </a:lnSpc>
              <a:spcBef>
                <a:spcPts val="480"/>
              </a:spcBef>
              <a:spcAft>
                <a:spcPts val="0"/>
              </a:spcAft>
              <a:buSzPts val="2400"/>
              <a:buChar char="▪"/>
              <a:defRPr sz="2400"/>
            </a:lvl3pPr>
            <a:lvl4pPr marL="1828800" lvl="3" indent="-228600" algn="ctr">
              <a:lnSpc>
                <a:spcPct val="100000"/>
              </a:lnSpc>
              <a:spcBef>
                <a:spcPts val="400"/>
              </a:spcBef>
              <a:spcAft>
                <a:spcPts val="0"/>
              </a:spcAft>
              <a:buSzPts val="2000"/>
              <a:buNone/>
              <a:defRPr sz="2000"/>
            </a:lvl4pPr>
            <a:lvl5pPr marL="2286000" lvl="4" indent="-355600" algn="ctr">
              <a:lnSpc>
                <a:spcPct val="100000"/>
              </a:lnSpc>
              <a:spcBef>
                <a:spcPts val="400"/>
              </a:spcBef>
              <a:spcAft>
                <a:spcPts val="0"/>
              </a:spcAft>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4"/>
          <p:cNvSpPr txBox="1">
            <a:spLocks noGrp="1"/>
          </p:cNvSpPr>
          <p:nvPr>
            <p:ph type="body" idx="2"/>
          </p:nvPr>
        </p:nvSpPr>
        <p:spPr>
          <a:xfrm>
            <a:off x="630238" y="2057400"/>
            <a:ext cx="2949575" cy="3811588"/>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20"/>
              </a:spcBef>
              <a:spcAft>
                <a:spcPts val="0"/>
              </a:spcAft>
              <a:buSzPts val="1600"/>
              <a:buNone/>
              <a:defRPr sz="1600"/>
            </a:lvl1pPr>
            <a:lvl2pPr marL="914400" lvl="1" indent="-228600" algn="l">
              <a:lnSpc>
                <a:spcPct val="100000"/>
              </a:lnSpc>
              <a:spcBef>
                <a:spcPts val="280"/>
              </a:spcBef>
              <a:spcAft>
                <a:spcPts val="0"/>
              </a:spcAft>
              <a:buSzPts val="1400"/>
              <a:buNone/>
              <a:defRPr sz="1400"/>
            </a:lvl2pPr>
            <a:lvl3pPr marL="1371600" lvl="2" indent="-228600" algn="l">
              <a:lnSpc>
                <a:spcPct val="100000"/>
              </a:lnSpc>
              <a:spcBef>
                <a:spcPts val="240"/>
              </a:spcBef>
              <a:spcAft>
                <a:spcPts val="0"/>
              </a:spcAft>
              <a:buSzPts val="1200"/>
              <a:buNone/>
              <a:defRPr sz="1200"/>
            </a:lvl3pPr>
            <a:lvl4pPr marL="1828800" lvl="3" indent="-228600" algn="ctr">
              <a:lnSpc>
                <a:spcPct val="100000"/>
              </a:lnSpc>
              <a:spcBef>
                <a:spcPts val="200"/>
              </a:spcBef>
              <a:spcAft>
                <a:spcPts val="0"/>
              </a:spcAft>
              <a:buSzPts val="1000"/>
              <a:buNone/>
              <a:defRPr sz="1000"/>
            </a:lvl4pPr>
            <a:lvl5pPr marL="2286000" lvl="4" indent="-228600" algn="ctr">
              <a:lnSpc>
                <a:spcPct val="100000"/>
              </a:lnSpc>
              <a:spcBef>
                <a:spcPts val="2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4"/>
          <p:cNvSpPr txBox="1">
            <a:spLocks noGrp="1"/>
          </p:cNvSpPr>
          <p:nvPr>
            <p:ph type="dt" idx="10"/>
          </p:nvPr>
        </p:nvSpPr>
        <p:spPr>
          <a:xfrm>
            <a:off x="6629400" y="6248400"/>
            <a:ext cx="1905000"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4"/>
          <p:cNvSpPr txBox="1">
            <a:spLocks noGrp="1"/>
          </p:cNvSpPr>
          <p:nvPr>
            <p:ph type="ftr" idx="11"/>
          </p:nvPr>
        </p:nvSpPr>
        <p:spPr>
          <a:xfrm>
            <a:off x="32766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4"/>
          <p:cNvSpPr txBox="1">
            <a:spLocks noGrp="1"/>
          </p:cNvSpPr>
          <p:nvPr>
            <p:ph type="sldNum" idx="12"/>
          </p:nvPr>
        </p:nvSpPr>
        <p:spPr>
          <a:xfrm>
            <a:off x="1524000" y="6248400"/>
            <a:ext cx="1295400" cy="45720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5"/>
          <p:cNvSpPr txBox="1">
            <a:spLocks noGrp="1"/>
          </p:cNvSpPr>
          <p:nvPr>
            <p:ph type="title"/>
          </p:nvPr>
        </p:nvSpPr>
        <p:spPr>
          <a:xfrm>
            <a:off x="630238" y="457200"/>
            <a:ext cx="2949575" cy="1600200"/>
          </a:xfrm>
          <a:prstGeom prst="rect">
            <a:avLst/>
          </a:prstGeom>
          <a:noFill/>
          <a:ln>
            <a:noFill/>
          </a:ln>
        </p:spPr>
        <p:txBody>
          <a:bodyPr spcFirstLastPara="1" wrap="square" lIns="91425" tIns="45700" rIns="91425" bIns="45700" anchor="b" anchorCtr="0">
            <a:noAutofit/>
          </a:bodyPr>
          <a:lstStyle>
            <a:lvl1pPr lvl="0" algn="ctr">
              <a:lnSpc>
                <a:spcPct val="100000"/>
              </a:lnSpc>
              <a:spcBef>
                <a:spcPts val="0"/>
              </a:spcBef>
              <a:spcAft>
                <a:spcPts val="0"/>
              </a:spcAft>
              <a:buSzPts val="1400"/>
              <a:buNone/>
              <a:defRPr sz="3200"/>
            </a:lvl1pPr>
            <a:lvl2pPr lvl="1" algn="ctr">
              <a:lnSpc>
                <a:spcPct val="100000"/>
              </a:lnSpc>
              <a:spcBef>
                <a:spcPts val="0"/>
              </a:spcBef>
              <a:spcAft>
                <a:spcPts val="0"/>
              </a:spcAft>
              <a:buSzPts val="1400"/>
              <a:buNone/>
              <a:defRPr/>
            </a:lvl2pPr>
            <a:lvl3pPr lvl="2" algn="ctr">
              <a:lnSpc>
                <a:spcPct val="100000"/>
              </a:lnSpc>
              <a:spcBef>
                <a:spcPts val="0"/>
              </a:spcBef>
              <a:spcAft>
                <a:spcPts val="0"/>
              </a:spcAft>
              <a:buSzPts val="1400"/>
              <a:buNone/>
              <a:defRPr/>
            </a:lvl3pPr>
            <a:lvl4pPr lvl="3" algn="ctr">
              <a:lnSpc>
                <a:spcPct val="100000"/>
              </a:lnSpc>
              <a:spcBef>
                <a:spcPts val="0"/>
              </a:spcBef>
              <a:spcAft>
                <a:spcPts val="0"/>
              </a:spcAft>
              <a:buSzPts val="1400"/>
              <a:buNone/>
              <a:defRPr/>
            </a:lvl4pPr>
            <a:lvl5pPr lvl="4" algn="ctr">
              <a:lnSpc>
                <a:spcPct val="100000"/>
              </a:lnSpc>
              <a:spcBef>
                <a:spcPts val="0"/>
              </a:spcBef>
              <a:spcAft>
                <a:spcPts val="0"/>
              </a:spcAft>
              <a:buSzPts val="1400"/>
              <a:buNone/>
              <a:defRPr/>
            </a:lvl5pPr>
            <a:lvl6pPr lvl="5" algn="ctr">
              <a:lnSpc>
                <a:spcPct val="100000"/>
              </a:lnSpc>
              <a:spcBef>
                <a:spcPts val="0"/>
              </a:spcBef>
              <a:spcAft>
                <a:spcPts val="0"/>
              </a:spcAft>
              <a:buSzPts val="1400"/>
              <a:buNone/>
              <a:defRPr/>
            </a:lvl6pPr>
            <a:lvl7pPr lvl="6" algn="ctr">
              <a:lnSpc>
                <a:spcPct val="100000"/>
              </a:lnSpc>
              <a:spcBef>
                <a:spcPts val="0"/>
              </a:spcBef>
              <a:spcAft>
                <a:spcPts val="0"/>
              </a:spcAft>
              <a:buSzPts val="1400"/>
              <a:buNone/>
              <a:defRPr/>
            </a:lvl7pPr>
            <a:lvl8pPr lvl="7" algn="ctr">
              <a:lnSpc>
                <a:spcPct val="100000"/>
              </a:lnSpc>
              <a:spcBef>
                <a:spcPts val="0"/>
              </a:spcBef>
              <a:spcAft>
                <a:spcPts val="0"/>
              </a:spcAft>
              <a:buSzPts val="1400"/>
              <a:buNone/>
              <a:defRPr/>
            </a:lvl8pPr>
            <a:lvl9pPr lvl="8" algn="ctr">
              <a:lnSpc>
                <a:spcPct val="100000"/>
              </a:lnSpc>
              <a:spcBef>
                <a:spcPts val="0"/>
              </a:spcBef>
              <a:spcAft>
                <a:spcPts val="0"/>
              </a:spcAft>
              <a:buSzPts val="1400"/>
              <a:buNone/>
              <a:defRPr/>
            </a:lvl9pPr>
          </a:lstStyle>
          <a:p>
            <a:endParaRPr/>
          </a:p>
        </p:txBody>
      </p:sp>
      <p:sp>
        <p:nvSpPr>
          <p:cNvPr id="67" name="Google Shape;67;p25"/>
          <p:cNvSpPr>
            <a:spLocks noGrp="1"/>
          </p:cNvSpPr>
          <p:nvPr>
            <p:ph type="pic" idx="2"/>
          </p:nvPr>
        </p:nvSpPr>
        <p:spPr>
          <a:xfrm>
            <a:off x="3887788" y="987425"/>
            <a:ext cx="4629150" cy="4873625"/>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640"/>
              </a:spcBef>
              <a:spcAft>
                <a:spcPts val="0"/>
              </a:spcAft>
              <a:buClr>
                <a:srgbClr val="5F5F5F"/>
              </a:buClr>
              <a:buSzPts val="3200"/>
              <a:buFont typeface="Arial"/>
              <a:buNone/>
              <a:defRPr sz="3200" b="0" i="0" u="none" strike="noStrike" cap="none">
                <a:solidFill>
                  <a:schemeClr val="dk2"/>
                </a:solidFill>
                <a:latin typeface="Times New Roman"/>
                <a:ea typeface="Times New Roman"/>
                <a:cs typeface="Times New Roman"/>
                <a:sym typeface="Times New Roman"/>
              </a:defRPr>
            </a:lvl1pPr>
            <a:lvl2pPr marR="0" lvl="1" algn="l" rtl="0">
              <a:lnSpc>
                <a:spcPct val="100000"/>
              </a:lnSpc>
              <a:spcBef>
                <a:spcPts val="560"/>
              </a:spcBef>
              <a:spcAft>
                <a:spcPts val="0"/>
              </a:spcAft>
              <a:buClr>
                <a:srgbClr val="5F5F5F"/>
              </a:buClr>
              <a:buSzPts val="2800"/>
              <a:buFont typeface="Courier New"/>
              <a:buNone/>
              <a:defRPr sz="2800" b="0" i="0" u="none" strike="noStrike" cap="none">
                <a:solidFill>
                  <a:schemeClr val="dk2"/>
                </a:solidFill>
                <a:latin typeface="Times New Roman"/>
                <a:ea typeface="Times New Roman"/>
                <a:cs typeface="Times New Roman"/>
                <a:sym typeface="Times New Roman"/>
              </a:defRPr>
            </a:lvl2pPr>
            <a:lvl3pPr marR="0" lvl="2" algn="l" rtl="0">
              <a:lnSpc>
                <a:spcPct val="100000"/>
              </a:lnSpc>
              <a:spcBef>
                <a:spcPts val="480"/>
              </a:spcBef>
              <a:spcAft>
                <a:spcPts val="0"/>
              </a:spcAft>
              <a:buClr>
                <a:srgbClr val="5F5F5F"/>
              </a:buClr>
              <a:buSzPts val="2400"/>
              <a:buFont typeface="Noto Sans Symbols"/>
              <a:buNone/>
              <a:defRPr sz="2400" b="0" i="0" u="none" strike="noStrike" cap="none">
                <a:solidFill>
                  <a:schemeClr val="dk2"/>
                </a:solidFill>
                <a:latin typeface="Times New Roman"/>
                <a:ea typeface="Times New Roman"/>
                <a:cs typeface="Times New Roman"/>
                <a:sym typeface="Times New Roman"/>
              </a:defRPr>
            </a:lvl3pPr>
            <a:lvl4pPr marR="0" lvl="3" algn="ctr" rtl="0">
              <a:lnSpc>
                <a:spcPct val="100000"/>
              </a:lnSpc>
              <a:spcBef>
                <a:spcPts val="400"/>
              </a:spcBef>
              <a:spcAft>
                <a:spcPts val="0"/>
              </a:spcAft>
              <a:buClr>
                <a:srgbClr val="5F5F5F"/>
              </a:buClr>
              <a:buSzPts val="2000"/>
              <a:buFont typeface="Arial"/>
              <a:buNone/>
              <a:defRPr sz="2000" b="0" i="0" u="none" strike="noStrike" cap="none">
                <a:solidFill>
                  <a:schemeClr val="dk2"/>
                </a:solidFill>
                <a:latin typeface="Times New Roman"/>
                <a:ea typeface="Times New Roman"/>
                <a:cs typeface="Times New Roman"/>
                <a:sym typeface="Times New Roman"/>
              </a:defRPr>
            </a:lvl4pPr>
            <a:lvl5pPr marR="0" lvl="4" algn="ctr" rtl="0">
              <a:lnSpc>
                <a:spcPct val="100000"/>
              </a:lnSpc>
              <a:spcBef>
                <a:spcPts val="400"/>
              </a:spcBef>
              <a:spcAft>
                <a:spcPts val="0"/>
              </a:spcAft>
              <a:buClr>
                <a:srgbClr val="5F5F5F"/>
              </a:buClr>
              <a:buSzPts val="2000"/>
              <a:buFont typeface="Arial"/>
              <a:buNone/>
              <a:defRPr sz="2000" b="0" i="0" u="none" strike="noStrike" cap="none">
                <a:solidFill>
                  <a:schemeClr val="dk2"/>
                </a:solidFill>
                <a:latin typeface="Times New Roman"/>
                <a:ea typeface="Times New Roman"/>
                <a:cs typeface="Times New Roman"/>
                <a:sym typeface="Times New Roman"/>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Times New Roman"/>
                <a:ea typeface="Times New Roman"/>
                <a:cs typeface="Times New Roman"/>
                <a:sym typeface="Times New Roman"/>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Times New Roman"/>
                <a:ea typeface="Times New Roman"/>
                <a:cs typeface="Times New Roman"/>
                <a:sym typeface="Times New Roman"/>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Times New Roman"/>
                <a:ea typeface="Times New Roman"/>
                <a:cs typeface="Times New Roman"/>
                <a:sym typeface="Times New Roman"/>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Times New Roman"/>
                <a:ea typeface="Times New Roman"/>
                <a:cs typeface="Times New Roman"/>
                <a:sym typeface="Times New Roman"/>
              </a:defRPr>
            </a:lvl9pPr>
          </a:lstStyle>
          <a:p>
            <a:endParaRPr/>
          </a:p>
        </p:txBody>
      </p:sp>
      <p:sp>
        <p:nvSpPr>
          <p:cNvPr id="68" name="Google Shape;68;p25"/>
          <p:cNvSpPr txBox="1">
            <a:spLocks noGrp="1"/>
          </p:cNvSpPr>
          <p:nvPr>
            <p:ph type="body" idx="1"/>
          </p:nvPr>
        </p:nvSpPr>
        <p:spPr>
          <a:xfrm>
            <a:off x="630238" y="2057400"/>
            <a:ext cx="2949575" cy="3811588"/>
          </a:xfrm>
          <a:prstGeom prst="rect">
            <a:avLst/>
          </a:prstGeom>
          <a:noFill/>
          <a:ln>
            <a:noFill/>
          </a:ln>
        </p:spPr>
        <p:txBody>
          <a:bodyPr spcFirstLastPara="1" wrap="square" lIns="91425" tIns="45700" rIns="91425" bIns="45700" anchor="t" anchorCtr="0">
            <a:noAutofit/>
          </a:bodyPr>
          <a:lstStyle>
            <a:lvl1pPr marL="457200" lvl="0" indent="-228600" algn="l">
              <a:lnSpc>
                <a:spcPct val="100000"/>
              </a:lnSpc>
              <a:spcBef>
                <a:spcPts val="320"/>
              </a:spcBef>
              <a:spcAft>
                <a:spcPts val="0"/>
              </a:spcAft>
              <a:buSzPts val="1600"/>
              <a:buNone/>
              <a:defRPr sz="1600"/>
            </a:lvl1pPr>
            <a:lvl2pPr marL="914400" lvl="1" indent="-228600" algn="l">
              <a:lnSpc>
                <a:spcPct val="100000"/>
              </a:lnSpc>
              <a:spcBef>
                <a:spcPts val="280"/>
              </a:spcBef>
              <a:spcAft>
                <a:spcPts val="0"/>
              </a:spcAft>
              <a:buSzPts val="1400"/>
              <a:buNone/>
              <a:defRPr sz="1400"/>
            </a:lvl2pPr>
            <a:lvl3pPr marL="1371600" lvl="2" indent="-228600" algn="l">
              <a:lnSpc>
                <a:spcPct val="100000"/>
              </a:lnSpc>
              <a:spcBef>
                <a:spcPts val="240"/>
              </a:spcBef>
              <a:spcAft>
                <a:spcPts val="0"/>
              </a:spcAft>
              <a:buSzPts val="1200"/>
              <a:buNone/>
              <a:defRPr sz="1200"/>
            </a:lvl3pPr>
            <a:lvl4pPr marL="1828800" lvl="3" indent="-228600" algn="ctr">
              <a:lnSpc>
                <a:spcPct val="100000"/>
              </a:lnSpc>
              <a:spcBef>
                <a:spcPts val="200"/>
              </a:spcBef>
              <a:spcAft>
                <a:spcPts val="0"/>
              </a:spcAft>
              <a:buSzPts val="1000"/>
              <a:buNone/>
              <a:defRPr sz="1000"/>
            </a:lvl4pPr>
            <a:lvl5pPr marL="2286000" lvl="4" indent="-228600" algn="ctr">
              <a:lnSpc>
                <a:spcPct val="100000"/>
              </a:lnSpc>
              <a:spcBef>
                <a:spcPts val="200"/>
              </a:spcBef>
              <a:spcAft>
                <a:spcPts val="0"/>
              </a:spcAft>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5"/>
          <p:cNvSpPr txBox="1">
            <a:spLocks noGrp="1"/>
          </p:cNvSpPr>
          <p:nvPr>
            <p:ph type="dt" idx="10"/>
          </p:nvPr>
        </p:nvSpPr>
        <p:spPr>
          <a:xfrm>
            <a:off x="6629400" y="6248400"/>
            <a:ext cx="1905000" cy="457200"/>
          </a:xfrm>
          <a:prstGeom prst="rect">
            <a:avLst/>
          </a:prstGeom>
          <a:noFill/>
          <a:ln>
            <a:noFill/>
          </a:ln>
        </p:spPr>
        <p:txBody>
          <a:bodyPr spcFirstLastPara="1" wrap="square" lIns="91425" tIns="45700" rIns="91425" bIns="45700" anchor="t"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5"/>
          <p:cNvSpPr txBox="1">
            <a:spLocks noGrp="1"/>
          </p:cNvSpPr>
          <p:nvPr>
            <p:ph type="ftr" idx="11"/>
          </p:nvPr>
        </p:nvSpPr>
        <p:spPr>
          <a:xfrm>
            <a:off x="3276600" y="6248400"/>
            <a:ext cx="2895600" cy="457200"/>
          </a:xfrm>
          <a:prstGeom prst="rect">
            <a:avLst/>
          </a:prstGeom>
          <a:noFill/>
          <a:ln>
            <a:noFill/>
          </a:ln>
        </p:spPr>
        <p:txBody>
          <a:bodyPr spcFirstLastPara="1" wrap="square" lIns="91425" tIns="45700" rIns="91425" bIns="45700" anchor="t"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5"/>
          <p:cNvSpPr txBox="1">
            <a:spLocks noGrp="1"/>
          </p:cNvSpPr>
          <p:nvPr>
            <p:ph type="sldNum" idx="12"/>
          </p:nvPr>
        </p:nvSpPr>
        <p:spPr>
          <a:xfrm>
            <a:off x="1524000" y="6248400"/>
            <a:ext cx="1295400" cy="457200"/>
          </a:xfrm>
          <a:prstGeom prst="rect">
            <a:avLst/>
          </a:prstGeom>
          <a:noFill/>
          <a:ln>
            <a:noFill/>
          </a:ln>
        </p:spPr>
        <p:txBody>
          <a:bodyPr spcFirstLastPara="1" wrap="square" lIns="91425" tIns="45700" rIns="91425" bIns="45700" anchor="t" anchorCtr="0">
            <a:noAutofit/>
          </a:bodyPr>
          <a:lstStyle>
            <a:lvl1pPr marL="0" marR="0" lvl="0"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0" y="152400"/>
            <a:ext cx="9144000" cy="9144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3600" b="0" i="0" u="none" strike="noStrike" cap="none">
                <a:solidFill>
                  <a:schemeClr val="dk2"/>
                </a:solidFill>
                <a:latin typeface="Verdana"/>
                <a:ea typeface="Verdana"/>
                <a:cs typeface="Verdana"/>
                <a:sym typeface="Verdana"/>
              </a:defRPr>
            </a:lvl1pPr>
            <a:lvl2pPr marR="0" lvl="1" algn="ctr" rtl="0">
              <a:lnSpc>
                <a:spcPct val="100000"/>
              </a:lnSpc>
              <a:spcBef>
                <a:spcPts val="0"/>
              </a:spcBef>
              <a:spcAft>
                <a:spcPts val="0"/>
              </a:spcAft>
              <a:buClr>
                <a:srgbClr val="000000"/>
              </a:buClr>
              <a:buSzPts val="1400"/>
              <a:buFont typeface="Arial"/>
              <a:buNone/>
              <a:defRPr sz="3600" b="0" i="0" u="none" strike="noStrike" cap="none">
                <a:solidFill>
                  <a:schemeClr val="dk2"/>
                </a:solidFill>
                <a:latin typeface="Verdana"/>
                <a:ea typeface="Verdana"/>
                <a:cs typeface="Verdana"/>
                <a:sym typeface="Verdana"/>
              </a:defRPr>
            </a:lvl2pPr>
            <a:lvl3pPr marR="0" lvl="2" algn="ctr" rtl="0">
              <a:lnSpc>
                <a:spcPct val="100000"/>
              </a:lnSpc>
              <a:spcBef>
                <a:spcPts val="0"/>
              </a:spcBef>
              <a:spcAft>
                <a:spcPts val="0"/>
              </a:spcAft>
              <a:buClr>
                <a:srgbClr val="000000"/>
              </a:buClr>
              <a:buSzPts val="1400"/>
              <a:buFont typeface="Arial"/>
              <a:buNone/>
              <a:defRPr sz="3600" b="0" i="0" u="none" strike="noStrike" cap="none">
                <a:solidFill>
                  <a:schemeClr val="dk2"/>
                </a:solidFill>
                <a:latin typeface="Verdana"/>
                <a:ea typeface="Verdana"/>
                <a:cs typeface="Verdana"/>
                <a:sym typeface="Verdana"/>
              </a:defRPr>
            </a:lvl3pPr>
            <a:lvl4pPr marR="0" lvl="3" algn="ctr" rtl="0">
              <a:lnSpc>
                <a:spcPct val="100000"/>
              </a:lnSpc>
              <a:spcBef>
                <a:spcPts val="0"/>
              </a:spcBef>
              <a:spcAft>
                <a:spcPts val="0"/>
              </a:spcAft>
              <a:buClr>
                <a:srgbClr val="000000"/>
              </a:buClr>
              <a:buSzPts val="1400"/>
              <a:buFont typeface="Arial"/>
              <a:buNone/>
              <a:defRPr sz="3600" b="0" i="0" u="none" strike="noStrike" cap="none">
                <a:solidFill>
                  <a:schemeClr val="dk2"/>
                </a:solidFill>
                <a:latin typeface="Verdana"/>
                <a:ea typeface="Verdana"/>
                <a:cs typeface="Verdana"/>
                <a:sym typeface="Verdana"/>
              </a:defRPr>
            </a:lvl4pPr>
            <a:lvl5pPr marR="0" lvl="4" algn="ctr" rtl="0">
              <a:lnSpc>
                <a:spcPct val="100000"/>
              </a:lnSpc>
              <a:spcBef>
                <a:spcPts val="0"/>
              </a:spcBef>
              <a:spcAft>
                <a:spcPts val="0"/>
              </a:spcAft>
              <a:buClr>
                <a:srgbClr val="000000"/>
              </a:buClr>
              <a:buSzPts val="1400"/>
              <a:buFont typeface="Arial"/>
              <a:buNone/>
              <a:defRPr sz="3600" b="0" i="0" u="none" strike="noStrike" cap="none">
                <a:solidFill>
                  <a:schemeClr val="dk2"/>
                </a:solidFill>
                <a:latin typeface="Verdana"/>
                <a:ea typeface="Verdana"/>
                <a:cs typeface="Verdana"/>
                <a:sym typeface="Verdana"/>
              </a:defRPr>
            </a:lvl5pPr>
            <a:lvl6pPr marR="0" lvl="5" algn="ctr" rtl="0">
              <a:lnSpc>
                <a:spcPct val="100000"/>
              </a:lnSpc>
              <a:spcBef>
                <a:spcPts val="0"/>
              </a:spcBef>
              <a:spcAft>
                <a:spcPts val="0"/>
              </a:spcAft>
              <a:buClr>
                <a:srgbClr val="000000"/>
              </a:buClr>
              <a:buSzPts val="1400"/>
              <a:buFont typeface="Arial"/>
              <a:buNone/>
              <a:defRPr sz="3600" b="0" i="0" u="none" strike="noStrike" cap="none">
                <a:solidFill>
                  <a:schemeClr val="dk2"/>
                </a:solidFill>
                <a:latin typeface="Verdana"/>
                <a:ea typeface="Verdana"/>
                <a:cs typeface="Verdana"/>
                <a:sym typeface="Verdana"/>
              </a:defRPr>
            </a:lvl6pPr>
            <a:lvl7pPr marR="0" lvl="6" algn="ctr" rtl="0">
              <a:lnSpc>
                <a:spcPct val="100000"/>
              </a:lnSpc>
              <a:spcBef>
                <a:spcPts val="0"/>
              </a:spcBef>
              <a:spcAft>
                <a:spcPts val="0"/>
              </a:spcAft>
              <a:buClr>
                <a:srgbClr val="000000"/>
              </a:buClr>
              <a:buSzPts val="1400"/>
              <a:buFont typeface="Arial"/>
              <a:buNone/>
              <a:defRPr sz="3600" b="0" i="0" u="none" strike="noStrike" cap="none">
                <a:solidFill>
                  <a:schemeClr val="dk2"/>
                </a:solidFill>
                <a:latin typeface="Verdana"/>
                <a:ea typeface="Verdana"/>
                <a:cs typeface="Verdana"/>
                <a:sym typeface="Verdana"/>
              </a:defRPr>
            </a:lvl7pPr>
            <a:lvl8pPr marR="0" lvl="7" algn="ctr" rtl="0">
              <a:lnSpc>
                <a:spcPct val="100000"/>
              </a:lnSpc>
              <a:spcBef>
                <a:spcPts val="0"/>
              </a:spcBef>
              <a:spcAft>
                <a:spcPts val="0"/>
              </a:spcAft>
              <a:buClr>
                <a:srgbClr val="000000"/>
              </a:buClr>
              <a:buSzPts val="1400"/>
              <a:buFont typeface="Arial"/>
              <a:buNone/>
              <a:defRPr sz="3600" b="0" i="0" u="none" strike="noStrike" cap="none">
                <a:solidFill>
                  <a:schemeClr val="dk2"/>
                </a:solidFill>
                <a:latin typeface="Verdana"/>
                <a:ea typeface="Verdana"/>
                <a:cs typeface="Verdana"/>
                <a:sym typeface="Verdana"/>
              </a:defRPr>
            </a:lvl8pPr>
            <a:lvl9pPr marR="0" lvl="8" algn="ctr" rtl="0">
              <a:lnSpc>
                <a:spcPct val="100000"/>
              </a:lnSpc>
              <a:spcBef>
                <a:spcPts val="0"/>
              </a:spcBef>
              <a:spcAft>
                <a:spcPts val="0"/>
              </a:spcAft>
              <a:buClr>
                <a:srgbClr val="000000"/>
              </a:buClr>
              <a:buSzPts val="1400"/>
              <a:buFont typeface="Arial"/>
              <a:buNone/>
              <a:defRPr sz="3600" b="0" i="0" u="none" strike="noStrike" cap="none">
                <a:solidFill>
                  <a:schemeClr val="dk2"/>
                </a:solidFill>
                <a:latin typeface="Verdana"/>
                <a:ea typeface="Verdana"/>
                <a:cs typeface="Verdana"/>
                <a:sym typeface="Verdana"/>
              </a:defRPr>
            </a:lvl9pPr>
          </a:lstStyle>
          <a:p>
            <a:endParaRPr/>
          </a:p>
        </p:txBody>
      </p:sp>
      <p:sp>
        <p:nvSpPr>
          <p:cNvPr id="11" name="Google Shape;11;p16"/>
          <p:cNvSpPr txBox="1">
            <a:spLocks noGrp="1"/>
          </p:cNvSpPr>
          <p:nvPr>
            <p:ph type="body" idx="1"/>
          </p:nvPr>
        </p:nvSpPr>
        <p:spPr>
          <a:xfrm>
            <a:off x="152400" y="1219200"/>
            <a:ext cx="8839200" cy="4800600"/>
          </a:xfrm>
          <a:prstGeom prst="rect">
            <a:avLst/>
          </a:prstGeom>
          <a:noFill/>
          <a:ln>
            <a:noFill/>
          </a:ln>
        </p:spPr>
        <p:txBody>
          <a:bodyPr spcFirstLastPara="1" wrap="square" lIns="91425" tIns="45700" rIns="91425" bIns="45700" anchor="t" anchorCtr="0">
            <a:noAutofit/>
          </a:bodyPr>
          <a:lstStyle>
            <a:lvl1pPr marL="457200" marR="0" lvl="0" indent="-342900" algn="l" rtl="0">
              <a:lnSpc>
                <a:spcPct val="100000"/>
              </a:lnSpc>
              <a:spcBef>
                <a:spcPts val="360"/>
              </a:spcBef>
              <a:spcAft>
                <a:spcPts val="0"/>
              </a:spcAft>
              <a:buClr>
                <a:srgbClr val="5F5F5F"/>
              </a:buClr>
              <a:buSzPts val="1800"/>
              <a:buFont typeface="Arial"/>
              <a:buChar char="•"/>
              <a:defRPr sz="1800" b="0" i="0" u="none" strike="noStrike" cap="none">
                <a:solidFill>
                  <a:schemeClr val="dk2"/>
                </a:solidFill>
                <a:latin typeface="Times New Roman"/>
                <a:ea typeface="Times New Roman"/>
                <a:cs typeface="Times New Roman"/>
                <a:sym typeface="Times New Roman"/>
              </a:defRPr>
            </a:lvl1pPr>
            <a:lvl2pPr marL="914400" marR="0" lvl="1" indent="-336550" algn="l" rtl="0">
              <a:lnSpc>
                <a:spcPct val="100000"/>
              </a:lnSpc>
              <a:spcBef>
                <a:spcPts val="340"/>
              </a:spcBef>
              <a:spcAft>
                <a:spcPts val="0"/>
              </a:spcAft>
              <a:buClr>
                <a:srgbClr val="5F5F5F"/>
              </a:buClr>
              <a:buSzPts val="1700"/>
              <a:buFont typeface="Courier New"/>
              <a:buChar char="o"/>
              <a:defRPr sz="1700" b="0" i="0" u="none" strike="noStrike" cap="none">
                <a:solidFill>
                  <a:schemeClr val="dk2"/>
                </a:solidFill>
                <a:latin typeface="Times New Roman"/>
                <a:ea typeface="Times New Roman"/>
                <a:cs typeface="Times New Roman"/>
                <a:sym typeface="Times New Roman"/>
              </a:defRPr>
            </a:lvl2pPr>
            <a:lvl3pPr marL="1371600" marR="0" lvl="2" indent="-330200" algn="l" rtl="0">
              <a:lnSpc>
                <a:spcPct val="100000"/>
              </a:lnSpc>
              <a:spcBef>
                <a:spcPts val="320"/>
              </a:spcBef>
              <a:spcAft>
                <a:spcPts val="0"/>
              </a:spcAft>
              <a:buClr>
                <a:srgbClr val="5F5F5F"/>
              </a:buClr>
              <a:buSzPts val="1600"/>
              <a:buFont typeface="Noto Sans Symbols"/>
              <a:buChar char="▪"/>
              <a:defRPr sz="1600" b="0" i="0" u="none" strike="noStrike" cap="none">
                <a:solidFill>
                  <a:schemeClr val="dk2"/>
                </a:solidFill>
                <a:latin typeface="Times New Roman"/>
                <a:ea typeface="Times New Roman"/>
                <a:cs typeface="Times New Roman"/>
                <a:sym typeface="Times New Roman"/>
              </a:defRPr>
            </a:lvl3pPr>
            <a:lvl4pPr marL="1828800" marR="0" lvl="3" indent="-228600" algn="ctr" rtl="0">
              <a:lnSpc>
                <a:spcPct val="100000"/>
              </a:lnSpc>
              <a:spcBef>
                <a:spcPts val="300"/>
              </a:spcBef>
              <a:spcAft>
                <a:spcPts val="0"/>
              </a:spcAft>
              <a:buClr>
                <a:srgbClr val="5F5F5F"/>
              </a:buClr>
              <a:buSzPts val="1500"/>
              <a:buFont typeface="Arial"/>
              <a:buNone/>
              <a:defRPr sz="1500" b="0" i="0" u="none" strike="noStrike" cap="none">
                <a:solidFill>
                  <a:schemeClr val="dk2"/>
                </a:solidFill>
                <a:latin typeface="Times New Roman"/>
                <a:ea typeface="Times New Roman"/>
                <a:cs typeface="Times New Roman"/>
                <a:sym typeface="Times New Roman"/>
              </a:defRPr>
            </a:lvl4pPr>
            <a:lvl5pPr marL="2286000" marR="0" lvl="4" indent="-317500" algn="ctr" rtl="0">
              <a:lnSpc>
                <a:spcPct val="100000"/>
              </a:lnSpc>
              <a:spcBef>
                <a:spcPts val="280"/>
              </a:spcBef>
              <a:spcAft>
                <a:spcPts val="0"/>
              </a:spcAft>
              <a:buClr>
                <a:srgbClr val="5F5F5F"/>
              </a:buClr>
              <a:buSzPts val="1400"/>
              <a:buFont typeface="Arial"/>
              <a:buChar char="•"/>
              <a:defRPr sz="1400" b="0" i="0" u="none" strike="noStrike" cap="none">
                <a:solidFill>
                  <a:schemeClr val="dk2"/>
                </a:solidFill>
                <a:latin typeface="Times New Roman"/>
                <a:ea typeface="Times New Roman"/>
                <a:cs typeface="Times New Roman"/>
                <a:sym typeface="Times New Roman"/>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Times New Roman"/>
                <a:ea typeface="Times New Roman"/>
                <a:cs typeface="Times New Roman"/>
                <a:sym typeface="Times New Roman"/>
              </a:defRPr>
            </a:lvl9pPr>
          </a:lstStyle>
          <a:p>
            <a:endParaRPr/>
          </a:p>
        </p:txBody>
      </p:sp>
      <p:sp>
        <p:nvSpPr>
          <p:cNvPr id="12" name="Google Shape;12;p16"/>
          <p:cNvSpPr txBox="1">
            <a:spLocks noGrp="1"/>
          </p:cNvSpPr>
          <p:nvPr>
            <p:ph type="dt" idx="10"/>
          </p:nvPr>
        </p:nvSpPr>
        <p:spPr>
          <a:xfrm>
            <a:off x="6629400" y="6248400"/>
            <a:ext cx="19050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0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3" name="Google Shape;13;p16"/>
          <p:cNvSpPr txBox="1">
            <a:spLocks noGrp="1"/>
          </p:cNvSpPr>
          <p:nvPr>
            <p:ph type="ftr" idx="11"/>
          </p:nvPr>
        </p:nvSpPr>
        <p:spPr>
          <a:xfrm>
            <a:off x="3276600" y="6248400"/>
            <a:ext cx="2895600" cy="457200"/>
          </a:xfrm>
          <a:prstGeom prst="rect">
            <a:avLst/>
          </a:prstGeom>
          <a:noFill/>
          <a:ln>
            <a:noFill/>
          </a:ln>
        </p:spPr>
        <p:txBody>
          <a:bodyPr spcFirstLastPara="1" wrap="square" lIns="91425" tIns="45700" rIns="91425" bIns="45700" anchor="t" anchorCtr="0">
            <a:noAutofit/>
          </a:bodyPr>
          <a:lstStyle>
            <a:lvl1pPr marR="0" lvl="0" algn="ctr" rtl="0">
              <a:lnSpc>
                <a:spcPct val="100000"/>
              </a:lnSpc>
              <a:spcBef>
                <a:spcPts val="0"/>
              </a:spcBef>
              <a:spcAft>
                <a:spcPts val="0"/>
              </a:spcAft>
              <a:buClr>
                <a:srgbClr val="000000"/>
              </a:buClr>
              <a:buSzPts val="1400"/>
              <a:buFont typeface="Arial"/>
              <a:buNone/>
              <a:defRPr sz="10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16"/>
          <p:cNvSpPr txBox="1">
            <a:spLocks noGrp="1"/>
          </p:cNvSpPr>
          <p:nvPr>
            <p:ph type="sldNum" idx="12"/>
          </p:nvPr>
        </p:nvSpPr>
        <p:spPr>
          <a:xfrm>
            <a:off x="1524000" y="6248400"/>
            <a:ext cx="1295400" cy="457200"/>
          </a:xfrm>
          <a:prstGeom prst="rect">
            <a:avLst/>
          </a:prstGeom>
          <a:noFill/>
          <a:ln>
            <a:noFill/>
          </a:ln>
        </p:spPr>
        <p:txBody>
          <a:bodyPr spcFirstLastPara="1" wrap="square" lIns="91425" tIns="45700" rIns="91425" bIns="45700" anchor="t" anchorCtr="0">
            <a:noAutofit/>
          </a:bodyPr>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1pPr>
            <a:lvl2pPr marL="0" marR="0" lvl="1"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2pPr>
            <a:lvl3pPr marL="0" marR="0" lvl="2"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3pPr>
            <a:lvl4pPr marL="0" marR="0" lvl="3"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4pPr>
            <a:lvl5pPr marL="0" marR="0" lvl="4"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5pPr>
            <a:lvl6pPr marL="0" marR="0" lvl="5"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6pPr>
            <a:lvl7pPr marL="0" marR="0" lvl="6"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7pPr>
            <a:lvl8pPr marL="0" marR="0" lvl="7"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8pPr>
            <a:lvl9pPr marL="0" marR="0" lvl="8" indent="0" algn="l" rtl="0">
              <a:lnSpc>
                <a:spcPct val="100000"/>
              </a:lnSpc>
              <a:spcBef>
                <a:spcPts val="0"/>
              </a:spcBef>
              <a:spcAft>
                <a:spcPts val="0"/>
              </a:spcAft>
              <a:buClr>
                <a:srgbClr val="000000"/>
              </a:buClr>
              <a:buSzPts val="1400"/>
              <a:buFont typeface="Arial"/>
              <a:buNone/>
              <a:defRPr sz="1400" b="0" i="0" u="none" strike="noStrike" cap="none">
                <a:solidFill>
                  <a:schemeClr val="dk1"/>
                </a:solidFill>
                <a:latin typeface="Arial"/>
                <a:ea typeface="Arial"/>
                <a:cs typeface="Arial"/>
                <a:sym typeface="Arial"/>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2"/>
          <p:cNvSpPr txBox="1">
            <a:spLocks noGrp="1"/>
          </p:cNvSpPr>
          <p:nvPr>
            <p:ph type="ctrTitle"/>
          </p:nvPr>
        </p:nvSpPr>
        <p:spPr>
          <a:xfrm>
            <a:off x="0" y="0"/>
            <a:ext cx="9140700" cy="1927412"/>
          </a:xfrm>
          <a:prstGeom prst="rect">
            <a:avLst/>
          </a:prstGeom>
          <a:noFill/>
          <a:ln>
            <a:noFill/>
          </a:ln>
        </p:spPr>
        <p:txBody>
          <a:bodyPr spcFirstLastPara="1" wrap="square" lIns="91425" tIns="45700" rIns="91425" bIns="45700" anchor="ctr" anchorCtr="0">
            <a:noAutofit/>
          </a:bodyPr>
          <a:lstStyle/>
          <a:p>
            <a:pPr algn="ctr"/>
            <a:r>
              <a:rPr lang="en-US" sz="2400" b="1" dirty="0" err="1"/>
              <a:t>PlantifyDr</a:t>
            </a:r>
            <a:r>
              <a:rPr lang="en-US" sz="2400" b="1" dirty="0"/>
              <a:t> </a:t>
            </a:r>
            <a:br>
              <a:rPr lang="en-US" sz="2400" b="1" dirty="0"/>
            </a:br>
            <a:r>
              <a:rPr lang="en-US" sz="2400" b="1" dirty="0"/>
              <a:t>A Mobile Application Utilizing 2D Convolutional Neural Networks to Diagnose Crop Diseases Through Image Classification of Plant Leaves</a:t>
            </a:r>
            <a:br>
              <a:rPr lang="en-US" sz="2400" dirty="0"/>
            </a:br>
            <a:endParaRPr sz="2400" dirty="0"/>
          </a:p>
        </p:txBody>
      </p:sp>
      <p:sp>
        <p:nvSpPr>
          <p:cNvPr id="105" name="Google Shape;105;p2"/>
          <p:cNvSpPr txBox="1">
            <a:spLocks noGrp="1"/>
          </p:cNvSpPr>
          <p:nvPr>
            <p:ph type="subTitle" idx="1"/>
          </p:nvPr>
        </p:nvSpPr>
        <p:spPr>
          <a:xfrm>
            <a:off x="7673789" y="5968942"/>
            <a:ext cx="1466911" cy="874835"/>
          </a:xfrm>
          <a:prstGeom prst="rect">
            <a:avLst/>
          </a:prstGeom>
          <a:noFill/>
          <a:ln>
            <a:noFill/>
          </a:ln>
        </p:spPr>
        <p:txBody>
          <a:bodyPr spcFirstLastPara="1" wrap="square" lIns="91425" tIns="45700" rIns="91425" bIns="45700" anchor="t" anchorCtr="0">
            <a:noAutofit/>
          </a:bodyPr>
          <a:lstStyle/>
          <a:p>
            <a:pPr marL="0" lvl="0" indent="0" algn="r" rtl="0">
              <a:lnSpc>
                <a:spcPct val="100000"/>
              </a:lnSpc>
              <a:spcBef>
                <a:spcPts val="0"/>
              </a:spcBef>
              <a:spcAft>
                <a:spcPts val="0"/>
              </a:spcAft>
              <a:buSzPts val="1500"/>
              <a:buFont typeface="Noto Sans Symbols"/>
              <a:buNone/>
            </a:pPr>
            <a:r>
              <a:rPr lang="en-US" sz="1500" dirty="0"/>
              <a:t>Alex </a:t>
            </a:r>
            <a:r>
              <a:rPr lang="en-US" sz="1500" dirty="0" err="1"/>
              <a:t>Lavaee</a:t>
            </a:r>
            <a:endParaRPr dirty="0"/>
          </a:p>
          <a:p>
            <a:pPr marL="0" lvl="0" indent="0" algn="r" rtl="0">
              <a:lnSpc>
                <a:spcPct val="100000"/>
              </a:lnSpc>
              <a:spcBef>
                <a:spcPts val="300"/>
              </a:spcBef>
              <a:spcAft>
                <a:spcPts val="0"/>
              </a:spcAft>
              <a:buSzPts val="1500"/>
              <a:buFont typeface="Noto Sans Symbols"/>
              <a:buNone/>
            </a:pPr>
            <a:r>
              <a:rPr lang="en-US" sz="1500" dirty="0" err="1"/>
              <a:t>Anie</a:t>
            </a:r>
            <a:r>
              <a:rPr lang="en-US" sz="1500" dirty="0"/>
              <a:t> Robinson</a:t>
            </a:r>
            <a:endParaRPr dirty="0"/>
          </a:p>
          <a:p>
            <a:pPr marL="0" lvl="0" indent="0" algn="r" rtl="0">
              <a:lnSpc>
                <a:spcPct val="100000"/>
              </a:lnSpc>
              <a:spcBef>
                <a:spcPts val="300"/>
              </a:spcBef>
              <a:spcAft>
                <a:spcPts val="0"/>
              </a:spcAft>
              <a:buSzPts val="1500"/>
              <a:buFont typeface="Noto Sans Symbols"/>
              <a:buNone/>
            </a:pPr>
            <a:r>
              <a:rPr lang="en-US" sz="1500" dirty="0"/>
              <a:t>Sage Hill School</a:t>
            </a:r>
            <a:endParaRPr dirty="0"/>
          </a:p>
        </p:txBody>
      </p:sp>
      <p:pic>
        <p:nvPicPr>
          <p:cNvPr id="10" name="Picture 9" descr="Graphical user interface&#10;&#10;Description automatically generated">
            <a:extLst>
              <a:ext uri="{FF2B5EF4-FFF2-40B4-BE49-F238E27FC236}">
                <a16:creationId xmlns:a16="http://schemas.microsoft.com/office/drawing/2014/main" id="{57239778-6255-9245-AD16-D0E2FB8A8765}"/>
              </a:ext>
            </a:extLst>
          </p:cNvPr>
          <p:cNvPicPr>
            <a:picLocks noChangeAspect="1"/>
          </p:cNvPicPr>
          <p:nvPr/>
        </p:nvPicPr>
        <p:blipFill>
          <a:blip r:embed="rId3"/>
          <a:stretch>
            <a:fillRect/>
          </a:stretch>
        </p:blipFill>
        <p:spPr>
          <a:xfrm>
            <a:off x="119708" y="1653211"/>
            <a:ext cx="2398318" cy="5190565"/>
          </a:xfrm>
          <a:prstGeom prst="rect">
            <a:avLst/>
          </a:prstGeom>
        </p:spPr>
      </p:pic>
      <p:pic>
        <p:nvPicPr>
          <p:cNvPr id="12" name="Picture 11" descr="A picture containing text, electronics, cellphone&#10;&#10;Description automatically generated">
            <a:extLst>
              <a:ext uri="{FF2B5EF4-FFF2-40B4-BE49-F238E27FC236}">
                <a16:creationId xmlns:a16="http://schemas.microsoft.com/office/drawing/2014/main" id="{58C611DF-AE43-5D4A-A994-AA8B082A46D9}"/>
              </a:ext>
            </a:extLst>
          </p:cNvPr>
          <p:cNvPicPr>
            <a:picLocks noChangeAspect="1"/>
          </p:cNvPicPr>
          <p:nvPr/>
        </p:nvPicPr>
        <p:blipFill>
          <a:blip r:embed="rId4"/>
          <a:stretch>
            <a:fillRect/>
          </a:stretch>
        </p:blipFill>
        <p:spPr>
          <a:xfrm>
            <a:off x="2637734" y="1653212"/>
            <a:ext cx="2398319" cy="5190565"/>
          </a:xfrm>
          <a:prstGeom prst="rect">
            <a:avLst/>
          </a:prstGeom>
        </p:spPr>
      </p:pic>
      <p:pic>
        <p:nvPicPr>
          <p:cNvPr id="14" name="Picture 13" descr="Graphical user interface, application&#10;&#10;Description automatically generated">
            <a:extLst>
              <a:ext uri="{FF2B5EF4-FFF2-40B4-BE49-F238E27FC236}">
                <a16:creationId xmlns:a16="http://schemas.microsoft.com/office/drawing/2014/main" id="{44707500-0DC1-4844-906A-E240392F2BC4}"/>
              </a:ext>
            </a:extLst>
          </p:cNvPr>
          <p:cNvPicPr>
            <a:picLocks noChangeAspect="1"/>
          </p:cNvPicPr>
          <p:nvPr/>
        </p:nvPicPr>
        <p:blipFill>
          <a:blip r:embed="rId5"/>
          <a:stretch>
            <a:fillRect/>
          </a:stretch>
        </p:blipFill>
        <p:spPr>
          <a:xfrm>
            <a:off x="5154674" y="1653212"/>
            <a:ext cx="2398319" cy="519056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0"/>
          <p:cNvSpPr txBox="1">
            <a:spLocks noGrp="1"/>
          </p:cNvSpPr>
          <p:nvPr>
            <p:ph type="title"/>
          </p:nvPr>
        </p:nvSpPr>
        <p:spPr>
          <a:xfrm>
            <a:off x="0" y="0"/>
            <a:ext cx="9144000" cy="8967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dirty="0"/>
              <a:t>Discussion</a:t>
            </a:r>
            <a:endParaRPr dirty="0"/>
          </a:p>
        </p:txBody>
      </p:sp>
      <p:sp>
        <p:nvSpPr>
          <p:cNvPr id="155" name="Google Shape;155;p10"/>
          <p:cNvSpPr txBox="1"/>
          <p:nvPr/>
        </p:nvSpPr>
        <p:spPr>
          <a:xfrm>
            <a:off x="1884019" y="1061307"/>
            <a:ext cx="5375962" cy="588922"/>
          </a:xfrm>
          <a:prstGeom prst="rect">
            <a:avLst/>
          </a:prstGeom>
          <a:noFill/>
          <a:ln>
            <a:noFill/>
          </a:ln>
        </p:spPr>
        <p:txBody>
          <a:bodyPr spcFirstLastPara="1" wrap="square" lIns="91425" tIns="45700" rIns="91425" bIns="45700" anchor="t" anchorCtr="0">
            <a:noAutofit/>
          </a:bodyPr>
          <a:lstStyle/>
          <a:p>
            <a:pPr marL="114300" lvl="0">
              <a:lnSpc>
                <a:spcPct val="115000"/>
              </a:lnSpc>
              <a:spcBef>
                <a:spcPts val="1000"/>
              </a:spcBef>
              <a:buClr>
                <a:schemeClr val="dk2"/>
              </a:buClr>
              <a:buSzPts val="1800"/>
            </a:pPr>
            <a:r>
              <a:rPr lang="en-US" sz="2000" dirty="0"/>
              <a:t>Results shown below are for </a:t>
            </a:r>
            <a:r>
              <a:rPr lang="en-US" sz="2000" b="1" dirty="0"/>
              <a:t>tomato leaves</a:t>
            </a:r>
            <a:r>
              <a:rPr lang="en-US" sz="2000" dirty="0"/>
              <a:t>: </a:t>
            </a:r>
          </a:p>
          <a:p>
            <a:pPr marL="457200" lvl="0" indent="-342900">
              <a:lnSpc>
                <a:spcPct val="115000"/>
              </a:lnSpc>
              <a:spcBef>
                <a:spcPts val="1000"/>
              </a:spcBef>
              <a:buClr>
                <a:schemeClr val="dk2"/>
              </a:buClr>
              <a:buSzPts val="1800"/>
              <a:buFont typeface="Times New Roman"/>
              <a:buChar char="•"/>
            </a:pPr>
            <a:endParaRPr lang="en-US" sz="2000" dirty="0">
              <a:solidFill>
                <a:schemeClr val="dk2"/>
              </a:solidFill>
              <a:latin typeface="Times New Roman"/>
              <a:ea typeface="Times New Roman"/>
              <a:cs typeface="Times New Roman"/>
              <a:sym typeface="Times New Roman"/>
            </a:endParaRPr>
          </a:p>
          <a:p>
            <a:pPr marL="457200" lvl="1" indent="-342900">
              <a:lnSpc>
                <a:spcPct val="115000"/>
              </a:lnSpc>
              <a:spcBef>
                <a:spcPts val="1000"/>
              </a:spcBef>
              <a:buClr>
                <a:schemeClr val="dk2"/>
              </a:buClr>
              <a:buSzPts val="1800"/>
              <a:buFont typeface="Times New Roman"/>
              <a:buChar char="•"/>
            </a:pPr>
            <a:endParaRPr lang="en-US" sz="2000" dirty="0">
              <a:solidFill>
                <a:schemeClr val="dk2"/>
              </a:solidFill>
              <a:latin typeface="Times New Roman"/>
              <a:ea typeface="Times New Roman"/>
              <a:cs typeface="Times New Roman"/>
              <a:sym typeface="Times New Roman"/>
            </a:endParaRPr>
          </a:p>
        </p:txBody>
      </p:sp>
      <p:pic>
        <p:nvPicPr>
          <p:cNvPr id="3" name="Picture 2" descr="Table&#10;&#10;Description automatically generated">
            <a:extLst>
              <a:ext uri="{FF2B5EF4-FFF2-40B4-BE49-F238E27FC236}">
                <a16:creationId xmlns:a16="http://schemas.microsoft.com/office/drawing/2014/main" id="{15C045C8-B584-8E4C-99A4-D0F84CCD0034}"/>
              </a:ext>
            </a:extLst>
          </p:cNvPr>
          <p:cNvPicPr>
            <a:picLocks noChangeAspect="1"/>
          </p:cNvPicPr>
          <p:nvPr/>
        </p:nvPicPr>
        <p:blipFill>
          <a:blip r:embed="rId3"/>
          <a:stretch>
            <a:fillRect/>
          </a:stretch>
        </p:blipFill>
        <p:spPr>
          <a:xfrm>
            <a:off x="25042" y="2277638"/>
            <a:ext cx="4288897" cy="3326902"/>
          </a:xfrm>
          <a:prstGeom prst="rect">
            <a:avLst/>
          </a:prstGeom>
        </p:spPr>
      </p:pic>
      <p:pic>
        <p:nvPicPr>
          <p:cNvPr id="5" name="Picture 4" descr="Chart&#10;&#10;Description automatically generated">
            <a:extLst>
              <a:ext uri="{FF2B5EF4-FFF2-40B4-BE49-F238E27FC236}">
                <a16:creationId xmlns:a16="http://schemas.microsoft.com/office/drawing/2014/main" id="{2EA1DF38-57EC-2541-912B-B9559B77869C}"/>
              </a:ext>
            </a:extLst>
          </p:cNvPr>
          <p:cNvPicPr>
            <a:picLocks noChangeAspect="1"/>
          </p:cNvPicPr>
          <p:nvPr/>
        </p:nvPicPr>
        <p:blipFill>
          <a:blip r:embed="rId4"/>
          <a:stretch>
            <a:fillRect/>
          </a:stretch>
        </p:blipFill>
        <p:spPr>
          <a:xfrm>
            <a:off x="4328962" y="2298549"/>
            <a:ext cx="4789996" cy="3267090"/>
          </a:xfrm>
          <a:prstGeom prst="rect">
            <a:avLst/>
          </a:prstGeom>
        </p:spPr>
      </p:pic>
      <p:sp>
        <p:nvSpPr>
          <p:cNvPr id="10" name="TextBox 9">
            <a:extLst>
              <a:ext uri="{FF2B5EF4-FFF2-40B4-BE49-F238E27FC236}">
                <a16:creationId xmlns:a16="http://schemas.microsoft.com/office/drawing/2014/main" id="{7B3EF59B-A539-C44B-98F3-B207F569B3D5}"/>
              </a:ext>
            </a:extLst>
          </p:cNvPr>
          <p:cNvSpPr txBox="1"/>
          <p:nvPr/>
        </p:nvSpPr>
        <p:spPr>
          <a:xfrm>
            <a:off x="844757" y="2029208"/>
            <a:ext cx="2492108" cy="307777"/>
          </a:xfrm>
          <a:prstGeom prst="rect">
            <a:avLst/>
          </a:prstGeom>
          <a:noFill/>
        </p:spPr>
        <p:txBody>
          <a:bodyPr wrap="square" rtlCol="0">
            <a:spAutoFit/>
          </a:bodyPr>
          <a:lstStyle/>
          <a:p>
            <a:r>
              <a:rPr lang="en-US" dirty="0"/>
              <a:t>Training and Validation table</a:t>
            </a:r>
          </a:p>
        </p:txBody>
      </p:sp>
      <p:sp>
        <p:nvSpPr>
          <p:cNvPr id="11" name="Rectangle 10">
            <a:extLst>
              <a:ext uri="{FF2B5EF4-FFF2-40B4-BE49-F238E27FC236}">
                <a16:creationId xmlns:a16="http://schemas.microsoft.com/office/drawing/2014/main" id="{BAF19EBF-3A9F-C340-88DF-CFFA1F5C91DA}"/>
              </a:ext>
            </a:extLst>
          </p:cNvPr>
          <p:cNvSpPr/>
          <p:nvPr/>
        </p:nvSpPr>
        <p:spPr>
          <a:xfrm>
            <a:off x="5182311" y="2123749"/>
            <a:ext cx="3398687" cy="307777"/>
          </a:xfrm>
          <a:prstGeom prst="rect">
            <a:avLst/>
          </a:prstGeom>
        </p:spPr>
        <p:txBody>
          <a:bodyPr wrap="none">
            <a:spAutoFit/>
          </a:bodyPr>
          <a:lstStyle/>
          <a:p>
            <a:r>
              <a:rPr lang="en-US" dirty="0"/>
              <a:t>Epochs vs Training and Validation graph</a:t>
            </a:r>
          </a:p>
        </p:txBody>
      </p:sp>
    </p:spTree>
    <p:extLst>
      <p:ext uri="{BB962C8B-B14F-4D97-AF65-F5344CB8AC3E}">
        <p14:creationId xmlns:p14="http://schemas.microsoft.com/office/powerpoint/2010/main" val="39771212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0"/>
          <p:cNvSpPr txBox="1">
            <a:spLocks noGrp="1"/>
          </p:cNvSpPr>
          <p:nvPr>
            <p:ph type="title"/>
          </p:nvPr>
        </p:nvSpPr>
        <p:spPr>
          <a:xfrm>
            <a:off x="0" y="0"/>
            <a:ext cx="9144000" cy="8967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dirty="0"/>
              <a:t>Discussion</a:t>
            </a:r>
            <a:endParaRPr dirty="0"/>
          </a:p>
        </p:txBody>
      </p:sp>
      <p:sp>
        <p:nvSpPr>
          <p:cNvPr id="155" name="Google Shape;155;p10"/>
          <p:cNvSpPr txBox="1"/>
          <p:nvPr/>
        </p:nvSpPr>
        <p:spPr>
          <a:xfrm>
            <a:off x="469800" y="547596"/>
            <a:ext cx="8204400" cy="6068355"/>
          </a:xfrm>
          <a:prstGeom prst="rect">
            <a:avLst/>
          </a:prstGeom>
          <a:noFill/>
          <a:ln>
            <a:noFill/>
          </a:ln>
        </p:spPr>
        <p:txBody>
          <a:bodyPr spcFirstLastPara="1" wrap="square" lIns="91425" tIns="45700" rIns="91425" bIns="45700" anchor="t" anchorCtr="0">
            <a:noAutofit/>
          </a:bodyPr>
          <a:lstStyle/>
          <a:p>
            <a:pPr marL="114300" lvl="0">
              <a:lnSpc>
                <a:spcPct val="115000"/>
              </a:lnSpc>
              <a:spcBef>
                <a:spcPts val="1000"/>
              </a:spcBef>
              <a:buClr>
                <a:schemeClr val="dk2"/>
              </a:buClr>
              <a:buSzPts val="1800"/>
            </a:pPr>
            <a:r>
              <a:rPr lang="en-US" sz="2200" dirty="0">
                <a:solidFill>
                  <a:schemeClr val="dk2"/>
                </a:solidFill>
                <a:latin typeface="+mn-lt"/>
                <a:ea typeface="Times New Roman"/>
                <a:cs typeface="Times New Roman"/>
                <a:sym typeface="Times New Roman"/>
              </a:rPr>
              <a:t>Analysis of important statistics used:</a:t>
            </a:r>
          </a:p>
          <a:p>
            <a:pPr marL="457200" lvl="1" indent="-342900">
              <a:lnSpc>
                <a:spcPct val="115000"/>
              </a:lnSpc>
              <a:spcBef>
                <a:spcPts val="1000"/>
              </a:spcBef>
              <a:buClr>
                <a:schemeClr val="dk2"/>
              </a:buClr>
              <a:buSzPts val="1800"/>
              <a:buFont typeface="Times New Roman"/>
              <a:buChar char="•"/>
            </a:pPr>
            <a:r>
              <a:rPr lang="en-US" dirty="0">
                <a:latin typeface="+mn-lt"/>
              </a:rPr>
              <a:t>The </a:t>
            </a:r>
            <a:r>
              <a:rPr lang="en-US" b="1" dirty="0">
                <a:latin typeface="+mn-lt"/>
              </a:rPr>
              <a:t>Matthews correlation coefficient</a:t>
            </a:r>
            <a:r>
              <a:rPr lang="en-US" dirty="0">
                <a:latin typeface="+mn-lt"/>
              </a:rPr>
              <a:t> (MCC) is in essence a correlation coefficient value between -1 and +1 commonly used in machine learning that considers class imbalances. A coefficient of +1 represents a perfect prediction, 0 an average random prediction and -1 an inverse prediction. It takes into consideration true and false positives and negatives. My model achieved a </a:t>
            </a:r>
            <a:r>
              <a:rPr lang="en-US" b="1" dirty="0">
                <a:latin typeface="+mn-lt"/>
              </a:rPr>
              <a:t>MCC</a:t>
            </a:r>
            <a:r>
              <a:rPr lang="en-US" dirty="0">
                <a:latin typeface="+mn-lt"/>
              </a:rPr>
              <a:t> of </a:t>
            </a:r>
            <a:r>
              <a:rPr lang="en-US" b="1" dirty="0">
                <a:latin typeface="+mn-lt"/>
              </a:rPr>
              <a:t>0.991</a:t>
            </a:r>
            <a:r>
              <a:rPr lang="en-US" dirty="0">
                <a:latin typeface="+mn-lt"/>
              </a:rPr>
              <a:t>.</a:t>
            </a:r>
            <a:endParaRPr lang="en-US" b="1" dirty="0">
              <a:latin typeface="+mn-lt"/>
            </a:endParaRPr>
          </a:p>
          <a:p>
            <a:pPr marL="457200" lvl="0" indent="-342900">
              <a:lnSpc>
                <a:spcPct val="115000"/>
              </a:lnSpc>
              <a:spcBef>
                <a:spcPts val="1000"/>
              </a:spcBef>
              <a:buClr>
                <a:schemeClr val="dk2"/>
              </a:buClr>
              <a:buSzPts val="1800"/>
              <a:buFont typeface="Times New Roman"/>
              <a:buChar char="•"/>
            </a:pPr>
            <a:r>
              <a:rPr lang="en-US" dirty="0">
                <a:latin typeface="+mn-lt"/>
              </a:rPr>
              <a:t>The </a:t>
            </a:r>
            <a:r>
              <a:rPr lang="en-US" b="1" dirty="0">
                <a:latin typeface="+mn-lt"/>
              </a:rPr>
              <a:t>F1 score </a:t>
            </a:r>
            <a:r>
              <a:rPr lang="en-US" dirty="0">
                <a:latin typeface="+mn-lt"/>
              </a:rPr>
              <a:t>can be interpreted as a weighted average of the precision and recall, where an F1 score reaches its best value at 1 and worst score at 0. This is also helpful in considering class imbalances. My model achieved an </a:t>
            </a:r>
            <a:r>
              <a:rPr lang="en-US" b="1" dirty="0">
                <a:latin typeface="+mn-lt"/>
              </a:rPr>
              <a:t>F1 score </a:t>
            </a:r>
            <a:r>
              <a:rPr lang="en-US" dirty="0">
                <a:latin typeface="+mn-lt"/>
              </a:rPr>
              <a:t>of </a:t>
            </a:r>
            <a:r>
              <a:rPr lang="en-US" b="1" dirty="0">
                <a:latin typeface="+mn-lt"/>
              </a:rPr>
              <a:t>0.992</a:t>
            </a:r>
            <a:r>
              <a:rPr lang="en-US" dirty="0">
                <a:latin typeface="+mn-lt"/>
              </a:rPr>
              <a:t>.</a:t>
            </a:r>
          </a:p>
          <a:p>
            <a:pPr marL="457200" lvl="1" indent="-342900">
              <a:lnSpc>
                <a:spcPct val="115000"/>
              </a:lnSpc>
              <a:spcBef>
                <a:spcPts val="1000"/>
              </a:spcBef>
              <a:buClr>
                <a:schemeClr val="dk2"/>
              </a:buClr>
              <a:buSzPts val="1800"/>
              <a:buFont typeface="Times New Roman"/>
              <a:buChar char="•"/>
            </a:pPr>
            <a:r>
              <a:rPr lang="en-US" dirty="0">
                <a:latin typeface="+mn-lt"/>
              </a:rPr>
              <a:t>As shown in the </a:t>
            </a:r>
            <a:r>
              <a:rPr lang="en-US" b="1" dirty="0">
                <a:latin typeface="+mn-lt"/>
              </a:rPr>
              <a:t>train loss </a:t>
            </a:r>
            <a:r>
              <a:rPr lang="en-US" dirty="0">
                <a:latin typeface="+mn-lt"/>
              </a:rPr>
              <a:t>and </a:t>
            </a:r>
            <a:r>
              <a:rPr lang="en-US" b="1" dirty="0">
                <a:latin typeface="+mn-lt"/>
              </a:rPr>
              <a:t>valid loss </a:t>
            </a:r>
            <a:r>
              <a:rPr lang="en-US" dirty="0">
                <a:latin typeface="+mn-lt"/>
              </a:rPr>
              <a:t>columns and the </a:t>
            </a:r>
            <a:r>
              <a:rPr lang="en-US" b="1" dirty="0">
                <a:latin typeface="+mn-lt"/>
              </a:rPr>
              <a:t>Epochs vs Training and Validation graph </a:t>
            </a:r>
            <a:r>
              <a:rPr lang="en-US" dirty="0">
                <a:latin typeface="+mn-lt"/>
              </a:rPr>
              <a:t>my model has a </a:t>
            </a:r>
            <a:r>
              <a:rPr lang="en-US" b="1" dirty="0">
                <a:latin typeface="+mn-lt"/>
              </a:rPr>
              <a:t>good fit </a:t>
            </a:r>
            <a:r>
              <a:rPr lang="en-US" dirty="0">
                <a:latin typeface="+mn-lt"/>
              </a:rPr>
              <a:t>after 12 </a:t>
            </a:r>
            <a:r>
              <a:rPr lang="en-US" b="1" dirty="0">
                <a:latin typeface="+mn-lt"/>
              </a:rPr>
              <a:t>epochs </a:t>
            </a:r>
            <a:r>
              <a:rPr lang="en-US" dirty="0">
                <a:latin typeface="+mn-lt"/>
              </a:rPr>
              <a:t>of training</a:t>
            </a:r>
          </a:p>
          <a:p>
            <a:pPr marL="457200" lvl="1" indent="-342900">
              <a:lnSpc>
                <a:spcPct val="115000"/>
              </a:lnSpc>
              <a:spcBef>
                <a:spcPts val="1000"/>
              </a:spcBef>
              <a:buClr>
                <a:schemeClr val="dk2"/>
              </a:buClr>
              <a:buSzPts val="1800"/>
              <a:buFont typeface="Times New Roman"/>
              <a:buChar char="•"/>
            </a:pPr>
            <a:r>
              <a:rPr lang="en-US" dirty="0">
                <a:latin typeface="+mn-lt"/>
              </a:rPr>
              <a:t>A good fit is identified by a training and validation loss that decreases to a point of stability with a minimal gap between the two final loss values.</a:t>
            </a:r>
          </a:p>
          <a:p>
            <a:pPr marL="457200" lvl="1" indent="-342900">
              <a:lnSpc>
                <a:spcPct val="115000"/>
              </a:lnSpc>
              <a:spcBef>
                <a:spcPts val="1000"/>
              </a:spcBef>
              <a:buClr>
                <a:schemeClr val="dk2"/>
              </a:buClr>
              <a:buSzPts val="1800"/>
              <a:buFont typeface="Times New Roman"/>
              <a:buChar char="•"/>
            </a:pPr>
            <a:r>
              <a:rPr lang="en-US" dirty="0">
                <a:latin typeface="+mn-lt"/>
              </a:rPr>
              <a:t>Therefore, based on the previous statistics it can be inferred that the </a:t>
            </a:r>
            <a:r>
              <a:rPr lang="en-US" b="1" dirty="0">
                <a:latin typeface="+mn-lt"/>
              </a:rPr>
              <a:t>validation accuracy</a:t>
            </a:r>
            <a:r>
              <a:rPr lang="en-US" dirty="0">
                <a:latin typeface="+mn-lt"/>
              </a:rPr>
              <a:t> from my results is reliable to diagnose and treat plant diseases.</a:t>
            </a:r>
          </a:p>
          <a:p>
            <a:pPr marL="114300" lvl="0">
              <a:lnSpc>
                <a:spcPct val="115000"/>
              </a:lnSpc>
              <a:spcBef>
                <a:spcPts val="1000"/>
              </a:spcBef>
              <a:buSzPts val="1800"/>
            </a:pPr>
            <a:r>
              <a:rPr lang="en-US" sz="2200" dirty="0">
                <a:latin typeface="+mn-lt"/>
                <a:ea typeface="Times New Roman"/>
                <a:cs typeface="Times New Roman"/>
                <a:sym typeface="Times New Roman"/>
              </a:rPr>
              <a:t>Points of improvement:</a:t>
            </a:r>
          </a:p>
          <a:p>
            <a:pPr marL="457200" lvl="1" indent="-342900">
              <a:lnSpc>
                <a:spcPct val="115000"/>
              </a:lnSpc>
              <a:spcBef>
                <a:spcPts val="1000"/>
              </a:spcBef>
              <a:buSzPts val="1800"/>
              <a:buFont typeface="Times New Roman"/>
              <a:buChar char="•"/>
            </a:pPr>
            <a:r>
              <a:rPr lang="en-US" dirty="0">
                <a:latin typeface="+mn-lt"/>
              </a:rPr>
              <a:t>Some of my data can have a </a:t>
            </a:r>
            <a:r>
              <a:rPr lang="en-US" b="1" dirty="0">
                <a:latin typeface="+mn-lt"/>
              </a:rPr>
              <a:t>greater variety </a:t>
            </a:r>
            <a:r>
              <a:rPr lang="en-US" dirty="0">
                <a:latin typeface="+mn-lt"/>
              </a:rPr>
              <a:t>of diseases for each plant. For instance, due to lack of available public data, the </a:t>
            </a:r>
            <a:r>
              <a:rPr lang="en-US" b="1" dirty="0">
                <a:latin typeface="+mn-lt"/>
              </a:rPr>
              <a:t>strawberry</a:t>
            </a:r>
            <a:r>
              <a:rPr lang="en-US" dirty="0">
                <a:latin typeface="+mn-lt"/>
              </a:rPr>
              <a:t> and </a:t>
            </a:r>
            <a:r>
              <a:rPr lang="en-US" b="1" dirty="0">
                <a:latin typeface="+mn-lt"/>
              </a:rPr>
              <a:t>cherry</a:t>
            </a:r>
            <a:r>
              <a:rPr lang="en-US" dirty="0">
                <a:latin typeface="+mn-lt"/>
              </a:rPr>
              <a:t> plants only had </a:t>
            </a:r>
            <a:r>
              <a:rPr lang="en-US" b="1" dirty="0">
                <a:latin typeface="+mn-lt"/>
              </a:rPr>
              <a:t>two classes </a:t>
            </a:r>
            <a:r>
              <a:rPr lang="en-US" dirty="0">
                <a:latin typeface="+mn-lt"/>
              </a:rPr>
              <a:t>each. While other plants like </a:t>
            </a:r>
            <a:r>
              <a:rPr lang="en-US" b="1" dirty="0">
                <a:latin typeface="+mn-lt"/>
              </a:rPr>
              <a:t>tomatoes</a:t>
            </a:r>
            <a:r>
              <a:rPr lang="en-US" dirty="0">
                <a:latin typeface="+mn-lt"/>
              </a:rPr>
              <a:t> had </a:t>
            </a:r>
            <a:r>
              <a:rPr lang="en-US" b="1" dirty="0">
                <a:latin typeface="+mn-lt"/>
              </a:rPr>
              <a:t>10 different</a:t>
            </a:r>
            <a:r>
              <a:rPr lang="en-US" dirty="0">
                <a:latin typeface="+mn-lt"/>
              </a:rPr>
              <a:t> disease </a:t>
            </a:r>
            <a:r>
              <a:rPr lang="en-US" b="1" dirty="0">
                <a:latin typeface="+mn-lt"/>
              </a:rPr>
              <a:t>classes</a:t>
            </a:r>
            <a:r>
              <a:rPr lang="en-US" dirty="0">
                <a:latin typeface="+mn-lt"/>
              </a:rPr>
              <a:t>. </a:t>
            </a:r>
          </a:p>
          <a:p>
            <a:pPr marL="457200" lvl="1" indent="-342900">
              <a:lnSpc>
                <a:spcPct val="115000"/>
              </a:lnSpc>
              <a:spcBef>
                <a:spcPts val="1000"/>
              </a:spcBef>
              <a:buClr>
                <a:schemeClr val="dk2"/>
              </a:buClr>
              <a:buSzPts val="1800"/>
              <a:buFont typeface="Times New Roman"/>
              <a:buChar char="•"/>
            </a:pPr>
            <a:endParaRPr lang="en-US" b="1" dirty="0">
              <a:latin typeface="+mn-lt"/>
            </a:endParaRPr>
          </a:p>
          <a:p>
            <a:pPr marL="457200" lvl="1" indent="-342900">
              <a:lnSpc>
                <a:spcPct val="115000"/>
              </a:lnSpc>
              <a:spcBef>
                <a:spcPts val="1000"/>
              </a:spcBef>
              <a:buClr>
                <a:schemeClr val="dk2"/>
              </a:buClr>
              <a:buSzPts val="1800"/>
              <a:buFont typeface="Times New Roman"/>
              <a:buChar char="•"/>
            </a:pPr>
            <a:endParaRPr lang="en-US" sz="1600" b="1" dirty="0">
              <a:latin typeface="+mn-lt"/>
            </a:endParaRPr>
          </a:p>
        </p:txBody>
      </p:sp>
    </p:spTree>
    <p:extLst>
      <p:ext uri="{BB962C8B-B14F-4D97-AF65-F5344CB8AC3E}">
        <p14:creationId xmlns:p14="http://schemas.microsoft.com/office/powerpoint/2010/main" val="32295477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3"/>
          <p:cNvSpPr txBox="1">
            <a:spLocks noGrp="1"/>
          </p:cNvSpPr>
          <p:nvPr>
            <p:ph type="title"/>
          </p:nvPr>
        </p:nvSpPr>
        <p:spPr>
          <a:xfrm>
            <a:off x="0" y="0"/>
            <a:ext cx="9144000" cy="8967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Conclusion</a:t>
            </a:r>
            <a:endParaRPr/>
          </a:p>
        </p:txBody>
      </p:sp>
      <p:sp>
        <p:nvSpPr>
          <p:cNvPr id="179" name="Google Shape;179;p13"/>
          <p:cNvSpPr txBox="1">
            <a:spLocks noGrp="1"/>
          </p:cNvSpPr>
          <p:nvPr>
            <p:ph type="body" idx="1"/>
          </p:nvPr>
        </p:nvSpPr>
        <p:spPr>
          <a:xfrm>
            <a:off x="482321" y="914400"/>
            <a:ext cx="8204400" cy="4114800"/>
          </a:xfrm>
          <a:prstGeom prst="rect">
            <a:avLst/>
          </a:prstGeom>
          <a:noFill/>
          <a:ln>
            <a:noFill/>
          </a:ln>
        </p:spPr>
        <p:txBody>
          <a:bodyPr spcFirstLastPara="1" wrap="square" lIns="91425" tIns="45700" rIns="91425" bIns="45700" anchor="t" anchorCtr="0">
            <a:noAutofit/>
          </a:bodyPr>
          <a:lstStyle/>
          <a:p>
            <a:pPr marL="114300" lvl="1" indent="0">
              <a:spcBef>
                <a:spcPts val="0"/>
              </a:spcBef>
              <a:buSzPts val="1900"/>
              <a:buNone/>
            </a:pPr>
            <a:r>
              <a:rPr lang="en-US" sz="1800" dirty="0">
                <a:latin typeface="+mn-lt"/>
              </a:rPr>
              <a:t>I</a:t>
            </a:r>
            <a:r>
              <a:rPr lang="en-US" sz="2000" dirty="0">
                <a:latin typeface="+mn-lt"/>
              </a:rPr>
              <a:t>n summary, after my experiments, I found that using 2D convolutional neural networks (CNNs) is an effective way to simulate an expert’s advice and most importantly educate the public and farmers on ways to treat plant diseases to produce healthier crops. </a:t>
            </a:r>
            <a:endParaRPr sz="2000" b="1" dirty="0">
              <a:solidFill>
                <a:srgbClr val="AB1500"/>
              </a:solidFill>
              <a:latin typeface="+mn-lt"/>
            </a:endParaRPr>
          </a:p>
        </p:txBody>
      </p:sp>
      <p:pic>
        <p:nvPicPr>
          <p:cNvPr id="3074" name="Picture 2" descr="Advanced Projects Using Deep Learning by RSIP Vision">
            <a:extLst>
              <a:ext uri="{FF2B5EF4-FFF2-40B4-BE49-F238E27FC236}">
                <a16:creationId xmlns:a16="http://schemas.microsoft.com/office/drawing/2014/main" id="{41FA3108-3253-3041-8AD0-DF56EDA2C4E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6153" y="2391595"/>
            <a:ext cx="7951694" cy="425470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5"/>
          <p:cNvSpPr txBox="1">
            <a:spLocks noGrp="1"/>
          </p:cNvSpPr>
          <p:nvPr>
            <p:ph type="title"/>
          </p:nvPr>
        </p:nvSpPr>
        <p:spPr>
          <a:xfrm>
            <a:off x="0" y="11725"/>
            <a:ext cx="9144000" cy="885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dirty="0"/>
              <a:t>Reflection/</a:t>
            </a:r>
            <a:r>
              <a:rPr lang="en-US" dirty="0"/>
              <a:t>Application</a:t>
            </a:r>
            <a:endParaRPr dirty="0"/>
          </a:p>
        </p:txBody>
      </p:sp>
      <p:sp>
        <p:nvSpPr>
          <p:cNvPr id="185" name="Google Shape;185;p15"/>
          <p:cNvSpPr txBox="1">
            <a:spLocks noGrp="1"/>
          </p:cNvSpPr>
          <p:nvPr>
            <p:ph type="body" idx="1"/>
          </p:nvPr>
        </p:nvSpPr>
        <p:spPr>
          <a:xfrm>
            <a:off x="457200" y="936175"/>
            <a:ext cx="8229600" cy="53844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1000"/>
              </a:spcBef>
              <a:spcAft>
                <a:spcPts val="0"/>
              </a:spcAft>
              <a:buSzPts val="1800"/>
              <a:buNone/>
            </a:pPr>
            <a:r>
              <a:rPr lang="en-US" dirty="0">
                <a:latin typeface="+mn-lt"/>
              </a:rPr>
              <a:t>In the future, I would like to add more plant types and diseases to my dataset. Additionally, I want to add more features like plant nutritional deficiency recognition which can help provide insight into pesticide free and biological treatment of plants. Finally, I would like to implement and experiment with more state-of-the art models including </a:t>
            </a:r>
            <a:r>
              <a:rPr lang="en-US" dirty="0" err="1">
                <a:latin typeface="+mn-lt"/>
              </a:rPr>
              <a:t>XResNet</a:t>
            </a:r>
            <a:r>
              <a:rPr lang="en-US" dirty="0">
                <a:latin typeface="+mn-lt"/>
              </a:rPr>
              <a:t> and its variants for transfer learning on different datasets. I have also made my findings and code online on GitHub open source to help others who want to pursue similar machine learning projects in the future. Something I might have done differently was build my app in React Native or Flutter as it would have allowed me to bundle my iOS and Android app together which would be easier to do as the only developer. Overall, I hope the public and farmers are able to effectively use my app to treat their plants.</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0" name="Google Shape;190;p14"/>
          <p:cNvSpPr txBox="1">
            <a:spLocks noGrp="1"/>
          </p:cNvSpPr>
          <p:nvPr>
            <p:ph type="title"/>
          </p:nvPr>
        </p:nvSpPr>
        <p:spPr>
          <a:xfrm>
            <a:off x="0" y="0"/>
            <a:ext cx="9144000" cy="8967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dirty="0"/>
              <a:t>References Cited</a:t>
            </a:r>
            <a:endParaRPr dirty="0"/>
          </a:p>
        </p:txBody>
      </p:sp>
      <p:sp>
        <p:nvSpPr>
          <p:cNvPr id="191" name="Google Shape;191;p14"/>
          <p:cNvSpPr txBox="1">
            <a:spLocks noGrp="1"/>
          </p:cNvSpPr>
          <p:nvPr>
            <p:ph type="body" idx="1"/>
          </p:nvPr>
        </p:nvSpPr>
        <p:spPr>
          <a:xfrm>
            <a:off x="457200" y="922774"/>
            <a:ext cx="8229600" cy="5531814"/>
          </a:xfrm>
          <a:prstGeom prst="rect">
            <a:avLst/>
          </a:prstGeom>
          <a:noFill/>
          <a:ln>
            <a:noFill/>
          </a:ln>
        </p:spPr>
        <p:txBody>
          <a:bodyPr spcFirstLastPara="1" wrap="square" lIns="91425" tIns="45700" rIns="91425" bIns="45700" anchor="t" anchorCtr="0">
            <a:noAutofit/>
          </a:bodyPr>
          <a:lstStyle/>
          <a:p>
            <a:pPr marL="114300" indent="0">
              <a:lnSpc>
                <a:spcPct val="200000"/>
              </a:lnSpc>
              <a:buNone/>
            </a:pPr>
            <a:r>
              <a:rPr lang="en-US" sz="1200" dirty="0"/>
              <a:t>Brownlee, J. (2019, August 6). </a:t>
            </a:r>
            <a:r>
              <a:rPr lang="en-US" sz="1200" i="1" dirty="0"/>
              <a:t>How to use Learning Curves to Diagnose Machine Learning Model Performance</a:t>
            </a:r>
            <a:r>
              <a:rPr lang="en-US" sz="1200" dirty="0"/>
              <a:t>. Machine	Learning Mastery. https://</a:t>
            </a:r>
            <a:r>
              <a:rPr lang="en-US" sz="1200" dirty="0" err="1"/>
              <a:t>machinelearningmastery.com</a:t>
            </a:r>
            <a:r>
              <a:rPr lang="en-US" sz="1200" dirty="0"/>
              <a:t>/learning-curves-for-diagnosing-machine-learning-model	performance/.</a:t>
            </a:r>
          </a:p>
          <a:p>
            <a:pPr marL="114300" indent="0">
              <a:lnSpc>
                <a:spcPct val="200000"/>
              </a:lnSpc>
              <a:buNone/>
            </a:pPr>
            <a:r>
              <a:rPr lang="en-US" sz="1200" dirty="0"/>
              <a:t>Dwivedi, P. (2019, March 27). </a:t>
            </a:r>
            <a:r>
              <a:rPr lang="en-US" sz="1200" i="1" dirty="0"/>
              <a:t>Understanding and Coding a </a:t>
            </a:r>
            <a:r>
              <a:rPr lang="en-US" sz="1200" i="1" dirty="0" err="1"/>
              <a:t>ResNet</a:t>
            </a:r>
            <a:r>
              <a:rPr lang="en-US" sz="1200" i="1" dirty="0"/>
              <a:t> in </a:t>
            </a:r>
            <a:r>
              <a:rPr lang="en-US" sz="1200" i="1" dirty="0" err="1"/>
              <a:t>Keras</a:t>
            </a:r>
            <a:r>
              <a:rPr lang="en-US" sz="1200" dirty="0"/>
              <a:t>. Medium.	 	https://towardsdatascience.com/understanding-and-coding-a-</a:t>
            </a:r>
            <a:r>
              <a:rPr lang="en-US" sz="1200" dirty="0" err="1"/>
              <a:t>resnet</a:t>
            </a:r>
            <a:r>
              <a:rPr lang="en-US" sz="1200" dirty="0"/>
              <a:t>-in-</a:t>
            </a:r>
            <a:r>
              <a:rPr lang="en-US" sz="1200" dirty="0" err="1"/>
              <a:t>keras</a:t>
            </a:r>
            <a:r>
              <a:rPr lang="en-US" sz="1200" dirty="0"/>
              <a:t>-	446d7ff84d33#:~:text=ResNet%2C%20short%20for%20Residual%20Networks,of%20ImageNet%20challenge%20	in%202015.</a:t>
            </a:r>
          </a:p>
          <a:p>
            <a:pPr marL="114300" indent="0">
              <a:lnSpc>
                <a:spcPct val="200000"/>
              </a:lnSpc>
              <a:buNone/>
            </a:pPr>
            <a:r>
              <a:rPr lang="en-US" sz="1200" dirty="0"/>
              <a:t>He, K., Zhang, X., Ren, S., &amp; Sun, J. (2016). Deep residual learning for image recognition. </a:t>
            </a:r>
            <a:r>
              <a:rPr lang="en-US" sz="1200" i="1" dirty="0"/>
              <a:t>2016 IEEE Conference on Computer	Vision and Pattern Recognition (CVPR)</a:t>
            </a:r>
            <a:r>
              <a:rPr lang="en-US" sz="1200" dirty="0"/>
              <a:t>. https://</a:t>
            </a:r>
            <a:r>
              <a:rPr lang="en-US" sz="1200" dirty="0" err="1"/>
              <a:t>doi.org</a:t>
            </a:r>
            <a:r>
              <a:rPr lang="en-US" sz="1200" dirty="0"/>
              <a:t>/10.1109/cvpr.2016.90 </a:t>
            </a:r>
          </a:p>
          <a:p>
            <a:pPr marL="114300" indent="0">
              <a:lnSpc>
                <a:spcPct val="200000"/>
              </a:lnSpc>
              <a:buNone/>
            </a:pPr>
            <a:r>
              <a:rPr lang="en-US" sz="1200" dirty="0"/>
              <a:t>He, T., Zhang, Z., Zhang, H., Zhang, Z., </a:t>
            </a:r>
            <a:r>
              <a:rPr lang="en-US" sz="1200" dirty="0" err="1"/>
              <a:t>Xie</a:t>
            </a:r>
            <a:r>
              <a:rPr lang="en-US" sz="1200" dirty="0"/>
              <a:t>, J., &amp; Li, M. (2019). Bag of Tricks for Image Classification with Convolutional	Neural Networks. </a:t>
            </a:r>
            <a:r>
              <a:rPr lang="en-US" sz="1200" i="1" dirty="0"/>
              <a:t>2019 IEEE/CVF Conference on Computer Vision and Pattern Recognition (CVPR)</a:t>
            </a:r>
            <a:r>
              <a:rPr lang="en-US" sz="1200" dirty="0"/>
              <a:t>.	https://</a:t>
            </a:r>
            <a:r>
              <a:rPr lang="en-US" sz="1200" dirty="0" err="1"/>
              <a:t>doi.org</a:t>
            </a:r>
            <a:r>
              <a:rPr lang="en-US" sz="1200" dirty="0"/>
              <a:t>/10.1109/cvpr.2019.00065 </a:t>
            </a:r>
          </a:p>
          <a:p>
            <a:pPr marL="114300" indent="0">
              <a:lnSpc>
                <a:spcPct val="200000"/>
              </a:lnSpc>
              <a:buNone/>
            </a:pPr>
            <a:r>
              <a:rPr lang="en-US" sz="1200" dirty="0"/>
              <a:t>Smith, L. N., &amp; </a:t>
            </a:r>
            <a:r>
              <a:rPr lang="en-US" sz="1200" dirty="0" err="1"/>
              <a:t>Topin</a:t>
            </a:r>
            <a:r>
              <a:rPr lang="en-US" sz="1200" dirty="0"/>
              <a:t>, N. (2019). Super-convergence: very fast training of neural networks using large learning rates. </a:t>
            </a:r>
            <a:r>
              <a:rPr lang="en-US" sz="1200" i="1" dirty="0"/>
              <a:t>Artificial	Intelligence and Machine Learning for Multi-Domain Operations Applications</a:t>
            </a:r>
            <a:r>
              <a:rPr lang="en-US" sz="1200" dirty="0"/>
              <a:t>. https://</a:t>
            </a:r>
            <a:r>
              <a:rPr lang="en-US" sz="1200" dirty="0" err="1"/>
              <a:t>doi.org</a:t>
            </a:r>
            <a:r>
              <a:rPr lang="en-US" sz="1200" dirty="0"/>
              <a:t>/10.1117/12.2520589 </a:t>
            </a:r>
          </a:p>
          <a:p>
            <a:pPr marL="114300" indent="0">
              <a:buNone/>
            </a:pPr>
            <a:endParaRPr lang="en-US" sz="1200" dirty="0"/>
          </a:p>
          <a:p>
            <a:pPr marL="114300" indent="0">
              <a:buNone/>
            </a:pPr>
            <a:endParaRPr lang="en-US" sz="1200" dirty="0"/>
          </a:p>
          <a:p>
            <a:pPr marL="114300" indent="0">
              <a:buNone/>
            </a:pPr>
            <a:endParaRPr lang="en-US" sz="1200" dirty="0"/>
          </a:p>
          <a:p>
            <a:pPr marL="114300" indent="0">
              <a:buNone/>
            </a:pPr>
            <a:endParaRPr lang="en-US" sz="1200" dirty="0"/>
          </a:p>
          <a:p>
            <a:pPr marL="114300" indent="0">
              <a:buNone/>
            </a:pPr>
            <a:endParaRPr lang="en-US" dirty="0"/>
          </a:p>
          <a:p>
            <a:pPr marL="114300" indent="0">
              <a:buNone/>
            </a:pPr>
            <a:endParaRPr lang="en-US" sz="1800" dirty="0"/>
          </a:p>
          <a:p>
            <a:pPr marL="450850" lvl="1" indent="0">
              <a:spcBef>
                <a:spcPts val="1000"/>
              </a:spcBef>
              <a:spcAft>
                <a:spcPts val="1000"/>
              </a:spcAft>
              <a:buSzPts val="1800"/>
              <a:buNone/>
            </a:pPr>
            <a:endParaRPr lang="en-US" sz="1800" dirty="0"/>
          </a:p>
          <a:p>
            <a:pPr marL="742950" lvl="1" indent="-292100">
              <a:spcBef>
                <a:spcPts val="1000"/>
              </a:spcBef>
              <a:spcAft>
                <a:spcPts val="1000"/>
              </a:spcAft>
              <a:buSzPts val="1800"/>
            </a:pPr>
            <a:endParaRPr lang="en-US" sz="1800" dirty="0"/>
          </a:p>
          <a:p>
            <a:pPr marL="742950" lvl="1" indent="-292100">
              <a:spcBef>
                <a:spcPts val="1000"/>
              </a:spcBef>
              <a:spcAft>
                <a:spcPts val="1000"/>
              </a:spcAft>
              <a:buSzPts val="1800"/>
            </a:pPr>
            <a:endParaRPr lang="en-US" sz="1800" dirty="0"/>
          </a:p>
          <a:p>
            <a:pPr marL="742950" lvl="1" indent="-292100">
              <a:spcBef>
                <a:spcPts val="1000"/>
              </a:spcBef>
              <a:spcAft>
                <a:spcPts val="1000"/>
              </a:spcAft>
              <a:buSzPts val="1800"/>
            </a:pPr>
            <a:endParaRPr lang="en-US" sz="1800" dirty="0"/>
          </a:p>
          <a:p>
            <a:pPr marL="742950" lvl="1" indent="-292100">
              <a:spcBef>
                <a:spcPts val="1000"/>
              </a:spcBef>
              <a:spcAft>
                <a:spcPts val="1000"/>
              </a:spcAft>
              <a:buSzPts val="1800"/>
            </a:pPr>
            <a:endParaRPr lang="en-US" dirty="0"/>
          </a:p>
          <a:p>
            <a:pPr marL="742950" lvl="1" indent="-292100">
              <a:spcBef>
                <a:spcPts val="1000"/>
              </a:spcBef>
              <a:spcAft>
                <a:spcPts val="1000"/>
              </a:spcAft>
              <a:buSzPts val="1800"/>
            </a:pPr>
            <a:endParaRPr lang="en-US" dirty="0"/>
          </a:p>
          <a:p>
            <a:pPr marL="742950" lvl="1" indent="-292100" algn="l" rtl="0">
              <a:lnSpc>
                <a:spcPct val="100000"/>
              </a:lnSpc>
              <a:spcBef>
                <a:spcPts val="1000"/>
              </a:spcBef>
              <a:spcAft>
                <a:spcPts val="1000"/>
              </a:spcAft>
              <a:buSzPts val="1800"/>
              <a:buChar char="o"/>
            </a:pP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3"/>
          <p:cNvSpPr txBox="1">
            <a:spLocks noGrp="1"/>
          </p:cNvSpPr>
          <p:nvPr>
            <p:ph type="title"/>
          </p:nvPr>
        </p:nvSpPr>
        <p:spPr>
          <a:xfrm>
            <a:off x="0" y="17700"/>
            <a:ext cx="9144000" cy="8967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Abstract</a:t>
            </a:r>
            <a:endParaRPr/>
          </a:p>
        </p:txBody>
      </p:sp>
      <p:sp>
        <p:nvSpPr>
          <p:cNvPr id="113" name="Google Shape;113;p3"/>
          <p:cNvSpPr txBox="1">
            <a:spLocks noGrp="1"/>
          </p:cNvSpPr>
          <p:nvPr>
            <p:ph type="body" idx="1"/>
          </p:nvPr>
        </p:nvSpPr>
        <p:spPr>
          <a:xfrm>
            <a:off x="216130" y="811417"/>
            <a:ext cx="8695113" cy="6028883"/>
          </a:xfrm>
          <a:prstGeom prst="rect">
            <a:avLst/>
          </a:prstGeom>
          <a:noFill/>
          <a:ln>
            <a:noFill/>
          </a:ln>
        </p:spPr>
        <p:txBody>
          <a:bodyPr spcFirstLastPara="1" wrap="square" lIns="91425" tIns="45700" rIns="91425" bIns="45700" anchor="t" anchorCtr="0">
            <a:noAutofit/>
          </a:bodyPr>
          <a:lstStyle/>
          <a:p>
            <a:pPr marL="0" indent="0">
              <a:spcBef>
                <a:spcPts val="1000"/>
              </a:spcBef>
              <a:spcAft>
                <a:spcPts val="1000"/>
              </a:spcAft>
              <a:buNone/>
            </a:pPr>
            <a:r>
              <a:rPr lang="en-US" sz="2400" dirty="0">
                <a:latin typeface="+mn-lt"/>
              </a:rPr>
              <a:t>My plant disease detection uses machine learning to detect patterns in plant leave pictures to find common plant diseases and their treatment. My goal is to address food insecurity by providing information to educate the public and farmers. After working for 3 months, I collected data over 125,000 leaf images from open-source databases and conducted experiments to get an overall accuracy of 99.2% for each of my 10 plants. My app was published on the App Store and Google Play Store for free and has over 1,000 downloads. After its release I quickly contacted local farmers, people interested in gardening, and universities. This allowed me to get lots of feedback and to improve my knowledge to build an upgraded version of my app which is currently in the App Store.  </a:t>
            </a:r>
          </a:p>
          <a:p>
            <a:pPr marL="0" lvl="0" indent="0" algn="l" rtl="0">
              <a:lnSpc>
                <a:spcPct val="100000"/>
              </a:lnSpc>
              <a:spcBef>
                <a:spcPts val="1000"/>
              </a:spcBef>
              <a:spcAft>
                <a:spcPts val="1000"/>
              </a:spcAft>
              <a:buSzPts val="1800"/>
              <a:buNone/>
            </a:pPr>
            <a:endParaRPr sz="2000" dirty="0">
              <a:latin typeface="+mn-l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17"/>
        <p:cNvGrpSpPr/>
        <p:nvPr/>
      </p:nvGrpSpPr>
      <p:grpSpPr>
        <a:xfrm>
          <a:off x="0" y="0"/>
          <a:ext cx="0" cy="0"/>
          <a:chOff x="0" y="0"/>
          <a:chExt cx="0" cy="0"/>
        </a:xfrm>
      </p:grpSpPr>
      <p:sp>
        <p:nvSpPr>
          <p:cNvPr id="118" name="Google Shape;118;p4"/>
          <p:cNvSpPr txBox="1">
            <a:spLocks noGrp="1"/>
          </p:cNvSpPr>
          <p:nvPr>
            <p:ph type="title"/>
          </p:nvPr>
        </p:nvSpPr>
        <p:spPr>
          <a:xfrm>
            <a:off x="0" y="0"/>
            <a:ext cx="9094800" cy="8967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Problem</a:t>
            </a:r>
            <a:endParaRPr/>
          </a:p>
        </p:txBody>
      </p:sp>
      <p:sp>
        <p:nvSpPr>
          <p:cNvPr id="119" name="Google Shape;119;p4"/>
          <p:cNvSpPr txBox="1">
            <a:spLocks noGrp="1"/>
          </p:cNvSpPr>
          <p:nvPr>
            <p:ph type="body" idx="1"/>
          </p:nvPr>
        </p:nvSpPr>
        <p:spPr>
          <a:xfrm>
            <a:off x="457200" y="923611"/>
            <a:ext cx="4114800" cy="4800600"/>
          </a:xfrm>
          <a:prstGeom prst="rect">
            <a:avLst/>
          </a:prstGeom>
          <a:noFill/>
          <a:ln>
            <a:noFill/>
          </a:ln>
        </p:spPr>
        <p:txBody>
          <a:bodyPr spcFirstLastPara="1" wrap="square" lIns="91425" tIns="45700" rIns="91425" bIns="45700" anchor="t" anchorCtr="0">
            <a:noAutofit/>
          </a:bodyPr>
          <a:lstStyle/>
          <a:p>
            <a:pPr marL="457200" lvl="0" indent="-342900" algn="l" rtl="0">
              <a:lnSpc>
                <a:spcPct val="100000"/>
              </a:lnSpc>
              <a:spcBef>
                <a:spcPts val="0"/>
              </a:spcBef>
              <a:spcAft>
                <a:spcPts val="0"/>
              </a:spcAft>
              <a:buSzPts val="1800"/>
              <a:buChar char="•"/>
            </a:pPr>
            <a:r>
              <a:rPr lang="en-US" sz="2400" dirty="0">
                <a:latin typeface="+mn-lt"/>
              </a:rPr>
              <a:t>Problem: </a:t>
            </a:r>
            <a:r>
              <a:rPr lang="en-US" sz="2400" i="1" dirty="0">
                <a:latin typeface="+mn-lt"/>
              </a:rPr>
              <a:t>Food insecurity and crop instability.</a:t>
            </a:r>
          </a:p>
          <a:p>
            <a:pPr fontAlgn="base"/>
            <a:r>
              <a:rPr lang="en-US" sz="2400" dirty="0">
                <a:latin typeface="+mn-lt"/>
              </a:rPr>
              <a:t>If only there was a convenient &amp; quick way for farmers and people to treat their crops… </a:t>
            </a:r>
            <a:endParaRPr lang="en-US" sz="2400" i="1" dirty="0">
              <a:latin typeface="+mn-lt"/>
            </a:endParaRPr>
          </a:p>
          <a:p>
            <a:pPr marL="1371600" lvl="2" indent="-342900" algn="l" rtl="0">
              <a:lnSpc>
                <a:spcPct val="100000"/>
              </a:lnSpc>
              <a:spcBef>
                <a:spcPts val="0"/>
              </a:spcBef>
              <a:spcAft>
                <a:spcPts val="0"/>
              </a:spcAft>
              <a:buSzPts val="1800"/>
              <a:buChar char="▪"/>
            </a:pPr>
            <a:endParaRPr lang="en-US" i="1" dirty="0"/>
          </a:p>
        </p:txBody>
      </p:sp>
      <p:pic>
        <p:nvPicPr>
          <p:cNvPr id="1030" name="Picture 6">
            <a:extLst>
              <a:ext uri="{FF2B5EF4-FFF2-40B4-BE49-F238E27FC236}">
                <a16:creationId xmlns:a16="http://schemas.microsoft.com/office/drawing/2014/main" id="{62BE7FD3-14A4-BD42-8F7A-558A9575F8E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 t="11111" r="1" b="31676"/>
          <a:stretch/>
        </p:blipFill>
        <p:spPr bwMode="auto">
          <a:xfrm>
            <a:off x="4876800" y="896700"/>
            <a:ext cx="4043082" cy="568034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8" descr="Image result for plant disease clipart">
            <a:extLst>
              <a:ext uri="{FF2B5EF4-FFF2-40B4-BE49-F238E27FC236}">
                <a16:creationId xmlns:a16="http://schemas.microsoft.com/office/drawing/2014/main" id="{8FF7F81A-2599-7548-B8A3-2ACB72AC8EA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03184" y="3630710"/>
            <a:ext cx="3021969" cy="259983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5"/>
          <p:cNvSpPr txBox="1">
            <a:spLocks noGrp="1"/>
          </p:cNvSpPr>
          <p:nvPr>
            <p:ph type="title"/>
          </p:nvPr>
        </p:nvSpPr>
        <p:spPr>
          <a:xfrm>
            <a:off x="0" y="0"/>
            <a:ext cx="9144000" cy="8967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sz="3300" b="1" dirty="0"/>
              <a:t>Introduction</a:t>
            </a:r>
            <a:r>
              <a:rPr lang="en-US" sz="3300" dirty="0"/>
              <a:t> (</a:t>
            </a:r>
            <a:r>
              <a:rPr lang="en-US" sz="3300" b="1" dirty="0"/>
              <a:t>Background Research)</a:t>
            </a:r>
            <a:r>
              <a:rPr lang="en-US" dirty="0"/>
              <a:t> </a:t>
            </a:r>
            <a:endParaRPr dirty="0"/>
          </a:p>
        </p:txBody>
      </p:sp>
      <p:sp>
        <p:nvSpPr>
          <p:cNvPr id="125" name="Google Shape;125;p5"/>
          <p:cNvSpPr txBox="1">
            <a:spLocks noGrp="1"/>
          </p:cNvSpPr>
          <p:nvPr>
            <p:ph type="body" idx="1"/>
          </p:nvPr>
        </p:nvSpPr>
        <p:spPr>
          <a:xfrm>
            <a:off x="461406" y="735106"/>
            <a:ext cx="4596842" cy="6122894"/>
          </a:xfrm>
          <a:prstGeom prst="rect">
            <a:avLst/>
          </a:prstGeom>
          <a:noFill/>
          <a:ln>
            <a:noFill/>
          </a:ln>
        </p:spPr>
        <p:txBody>
          <a:bodyPr spcFirstLastPara="1" wrap="square" lIns="91425" tIns="45700" rIns="91425" bIns="45700" anchor="t" anchorCtr="0">
            <a:noAutofit/>
          </a:bodyPr>
          <a:lstStyle/>
          <a:p>
            <a:pPr marL="285750" indent="-285750">
              <a:spcBef>
                <a:spcPts val="1000"/>
              </a:spcBef>
              <a:spcAft>
                <a:spcPts val="1000"/>
              </a:spcAft>
            </a:pPr>
            <a:r>
              <a:rPr lang="en-US" dirty="0">
                <a:latin typeface="+mn-lt"/>
              </a:rPr>
              <a:t>General Knowledge:</a:t>
            </a:r>
          </a:p>
          <a:p>
            <a:pPr marL="742950" lvl="1" indent="-285750">
              <a:spcBef>
                <a:spcPts val="1000"/>
              </a:spcBef>
              <a:spcAft>
                <a:spcPts val="1000"/>
              </a:spcAft>
            </a:pPr>
            <a:r>
              <a:rPr lang="en-US" dirty="0">
                <a:latin typeface="+mn-lt"/>
              </a:rPr>
              <a:t>FAO estimates that annually between 20 to 40 percent of global crop production is lost</a:t>
            </a:r>
          </a:p>
          <a:p>
            <a:pPr marL="742950" lvl="1" indent="-285750">
              <a:spcBef>
                <a:spcPts val="1000"/>
              </a:spcBef>
              <a:spcAft>
                <a:spcPts val="1000"/>
              </a:spcAft>
            </a:pPr>
            <a:r>
              <a:rPr lang="en-US" dirty="0">
                <a:latin typeface="+mn-lt"/>
              </a:rPr>
              <a:t>Each year, plant diseases cost the global economy around $220 billion</a:t>
            </a:r>
          </a:p>
          <a:p>
            <a:pPr marL="285750" lvl="0" indent="-285750">
              <a:spcBef>
                <a:spcPts val="1000"/>
              </a:spcBef>
              <a:spcAft>
                <a:spcPts val="1000"/>
              </a:spcAft>
            </a:pPr>
            <a:r>
              <a:rPr lang="en-US" dirty="0">
                <a:latin typeface="+mn-lt"/>
              </a:rPr>
              <a:t>Coding knowledge:</a:t>
            </a:r>
          </a:p>
          <a:p>
            <a:pPr marL="742950" lvl="1" indent="-285750">
              <a:spcBef>
                <a:spcPts val="1000"/>
              </a:spcBef>
              <a:spcAft>
                <a:spcPts val="1000"/>
              </a:spcAft>
            </a:pPr>
            <a:r>
              <a:rPr lang="en-US" dirty="0">
                <a:latin typeface="+mn-lt"/>
              </a:rPr>
              <a:t>Python for machine learning</a:t>
            </a:r>
          </a:p>
          <a:p>
            <a:pPr marL="1200150" lvl="2" indent="-285750">
              <a:spcBef>
                <a:spcPts val="1000"/>
              </a:spcBef>
              <a:spcAft>
                <a:spcPts val="1000"/>
              </a:spcAft>
            </a:pPr>
            <a:r>
              <a:rPr lang="en-US" sz="1700" dirty="0" err="1">
                <a:latin typeface="+mn-lt"/>
              </a:rPr>
              <a:t>fastai</a:t>
            </a:r>
            <a:r>
              <a:rPr lang="en-US" sz="1700" dirty="0">
                <a:latin typeface="+mn-lt"/>
              </a:rPr>
              <a:t> &amp; </a:t>
            </a:r>
            <a:r>
              <a:rPr lang="en-US" sz="1700" dirty="0" err="1">
                <a:latin typeface="+mn-lt"/>
              </a:rPr>
              <a:t>Pytorch</a:t>
            </a:r>
            <a:r>
              <a:rPr lang="en-US" sz="1700" dirty="0">
                <a:latin typeface="+mn-lt"/>
              </a:rPr>
              <a:t> - deep learning library</a:t>
            </a:r>
          </a:p>
          <a:p>
            <a:pPr marL="742950" lvl="1" indent="-285750">
              <a:spcBef>
                <a:spcPts val="1000"/>
              </a:spcBef>
              <a:spcAft>
                <a:spcPts val="1000"/>
              </a:spcAft>
            </a:pPr>
            <a:r>
              <a:rPr lang="en-US" dirty="0">
                <a:latin typeface="+mn-lt"/>
              </a:rPr>
              <a:t>Java for Android app development  &amp; Swift for iOS app development </a:t>
            </a:r>
          </a:p>
          <a:p>
            <a:pPr marL="742950" lvl="1" indent="-285750">
              <a:spcBef>
                <a:spcPts val="1000"/>
              </a:spcBef>
              <a:spcAft>
                <a:spcPts val="1000"/>
              </a:spcAft>
            </a:pPr>
            <a:r>
              <a:rPr lang="en-US" dirty="0">
                <a:latin typeface="+mn-lt"/>
              </a:rPr>
              <a:t>Building a Flask Rest API in Python and hosting it using Amazon Web Services (AWS)</a:t>
            </a:r>
          </a:p>
          <a:p>
            <a:pPr marL="285750" indent="-285750">
              <a:spcBef>
                <a:spcPts val="1000"/>
              </a:spcBef>
              <a:spcAft>
                <a:spcPts val="1000"/>
              </a:spcAft>
            </a:pPr>
            <a:endParaRPr lang="en-US" sz="1700" dirty="0">
              <a:latin typeface="+mn-lt"/>
            </a:endParaRPr>
          </a:p>
          <a:p>
            <a:pPr marL="285750" indent="-285750">
              <a:spcBef>
                <a:spcPts val="1000"/>
              </a:spcBef>
              <a:spcAft>
                <a:spcPts val="1000"/>
              </a:spcAft>
            </a:pPr>
            <a:endParaRPr lang="en-US" sz="1700" dirty="0">
              <a:latin typeface="+mn-lt"/>
            </a:endParaRPr>
          </a:p>
          <a:p>
            <a:pPr marL="285750" indent="-285750">
              <a:spcBef>
                <a:spcPts val="1000"/>
              </a:spcBef>
              <a:spcAft>
                <a:spcPts val="1000"/>
              </a:spcAft>
            </a:pPr>
            <a:endParaRPr lang="en-US" sz="1700" dirty="0">
              <a:latin typeface="+mn-lt"/>
            </a:endParaRPr>
          </a:p>
          <a:p>
            <a:pPr marL="285750" lvl="0" indent="-285750" algn="l" rtl="0">
              <a:lnSpc>
                <a:spcPct val="100000"/>
              </a:lnSpc>
              <a:spcBef>
                <a:spcPts val="1000"/>
              </a:spcBef>
              <a:spcAft>
                <a:spcPts val="1000"/>
              </a:spcAft>
              <a:buSzPts val="1800"/>
              <a:buChar char="•"/>
            </a:pPr>
            <a:endParaRPr dirty="0">
              <a:latin typeface="+mn-lt"/>
            </a:endParaRPr>
          </a:p>
        </p:txBody>
      </p:sp>
      <p:sp>
        <p:nvSpPr>
          <p:cNvPr id="4" name="Rectangle 3">
            <a:extLst>
              <a:ext uri="{FF2B5EF4-FFF2-40B4-BE49-F238E27FC236}">
                <a16:creationId xmlns:a16="http://schemas.microsoft.com/office/drawing/2014/main" id="{53463CC0-F4D7-6F4E-A0F6-60EA171BEE7E}"/>
              </a:ext>
            </a:extLst>
          </p:cNvPr>
          <p:cNvSpPr/>
          <p:nvPr/>
        </p:nvSpPr>
        <p:spPr>
          <a:xfrm>
            <a:off x="4957450" y="3230348"/>
            <a:ext cx="1977549" cy="584775"/>
          </a:xfrm>
          <a:prstGeom prst="rect">
            <a:avLst/>
          </a:prstGeom>
        </p:spPr>
        <p:txBody>
          <a:bodyPr wrap="square">
            <a:spAutoFit/>
          </a:bodyPr>
          <a:lstStyle/>
          <a:p>
            <a:br>
              <a:rPr lang="en-US" sz="800" dirty="0"/>
            </a:br>
            <a:endParaRPr lang="en-US" sz="800" dirty="0"/>
          </a:p>
        </p:txBody>
      </p:sp>
      <p:pic>
        <p:nvPicPr>
          <p:cNvPr id="3" name="Picture 2" descr="Logo&#10;&#10;Description automatically generated with medium confidence">
            <a:extLst>
              <a:ext uri="{FF2B5EF4-FFF2-40B4-BE49-F238E27FC236}">
                <a16:creationId xmlns:a16="http://schemas.microsoft.com/office/drawing/2014/main" id="{7336F9DC-A811-2542-8745-4CF24A68192E}"/>
              </a:ext>
            </a:extLst>
          </p:cNvPr>
          <p:cNvPicPr>
            <a:picLocks noChangeAspect="1"/>
          </p:cNvPicPr>
          <p:nvPr/>
        </p:nvPicPr>
        <p:blipFill>
          <a:blip r:embed="rId3"/>
          <a:stretch>
            <a:fillRect/>
          </a:stretch>
        </p:blipFill>
        <p:spPr>
          <a:xfrm>
            <a:off x="5058248" y="1874021"/>
            <a:ext cx="3862294" cy="388220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Shape 129"/>
        <p:cNvGrpSpPr/>
        <p:nvPr/>
      </p:nvGrpSpPr>
      <p:grpSpPr>
        <a:xfrm>
          <a:off x="0" y="0"/>
          <a:ext cx="0" cy="0"/>
          <a:chOff x="0" y="0"/>
          <a:chExt cx="0" cy="0"/>
        </a:xfrm>
      </p:grpSpPr>
      <p:sp>
        <p:nvSpPr>
          <p:cNvPr id="130" name="Google Shape;130;ga2a39b34ad_0_0"/>
          <p:cNvSpPr txBox="1">
            <a:spLocks noGrp="1"/>
          </p:cNvSpPr>
          <p:nvPr>
            <p:ph type="title"/>
          </p:nvPr>
        </p:nvSpPr>
        <p:spPr>
          <a:xfrm>
            <a:off x="0" y="-14225"/>
            <a:ext cx="9144000" cy="9108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Hypothesis</a:t>
            </a:r>
            <a:endParaRPr/>
          </a:p>
        </p:txBody>
      </p:sp>
      <p:sp>
        <p:nvSpPr>
          <p:cNvPr id="131" name="Google Shape;131;ga2a39b34ad_0_0"/>
          <p:cNvSpPr txBox="1"/>
          <p:nvPr/>
        </p:nvSpPr>
        <p:spPr>
          <a:xfrm>
            <a:off x="465574" y="914400"/>
            <a:ext cx="8221200" cy="5181600"/>
          </a:xfrm>
          <a:prstGeom prst="rect">
            <a:avLst/>
          </a:prstGeom>
          <a:noFill/>
          <a:ln>
            <a:noFill/>
          </a:ln>
        </p:spPr>
        <p:txBody>
          <a:bodyPr spcFirstLastPara="1" wrap="square" lIns="91425" tIns="45700" rIns="91425" bIns="45700" anchor="t" anchorCtr="0">
            <a:noAutofit/>
          </a:bodyPr>
          <a:lstStyle/>
          <a:p>
            <a:pPr marL="114300">
              <a:lnSpc>
                <a:spcPct val="115000"/>
              </a:lnSpc>
              <a:buClr>
                <a:schemeClr val="dk2"/>
              </a:buClr>
              <a:buSzPts val="1800"/>
            </a:pPr>
            <a:r>
              <a:rPr lang="en-US" sz="2000" b="1" i="1" dirty="0">
                <a:latin typeface="+mn-lt"/>
                <a:ea typeface="Times New Roman"/>
                <a:cs typeface="Times New Roman"/>
                <a:sym typeface="Times New Roman"/>
              </a:rPr>
              <a:t>ResNet-50 (Residual Network)</a:t>
            </a:r>
            <a:endParaRPr lang="en-US" sz="2000" b="1" dirty="0">
              <a:solidFill>
                <a:schemeClr val="dk2"/>
              </a:solidFill>
              <a:latin typeface="+mn-lt"/>
              <a:ea typeface="Times New Roman"/>
              <a:cs typeface="Times New Roman"/>
              <a:sym typeface="Times New Roman"/>
            </a:endParaRPr>
          </a:p>
          <a:p>
            <a:pPr marL="114300" lvl="0" algn="l" rtl="0">
              <a:lnSpc>
                <a:spcPct val="115000"/>
              </a:lnSpc>
              <a:spcBef>
                <a:spcPts val="0"/>
              </a:spcBef>
              <a:spcAft>
                <a:spcPts val="0"/>
              </a:spcAft>
              <a:buClr>
                <a:schemeClr val="dk2"/>
              </a:buClr>
              <a:buSzPts val="1800"/>
            </a:pPr>
            <a:endParaRPr lang="en-US" sz="1800" dirty="0">
              <a:solidFill>
                <a:schemeClr val="dk2"/>
              </a:solidFill>
              <a:latin typeface="+mn-lt"/>
              <a:ea typeface="Times New Roman"/>
              <a:cs typeface="Times New Roman"/>
              <a:sym typeface="Times New Roman"/>
            </a:endParaRPr>
          </a:p>
          <a:p>
            <a:pPr marL="457200" lvl="0" indent="-342900" algn="l" rtl="0">
              <a:lnSpc>
                <a:spcPct val="115000"/>
              </a:lnSpc>
              <a:spcBef>
                <a:spcPts val="0"/>
              </a:spcBef>
              <a:spcAft>
                <a:spcPts val="0"/>
              </a:spcAft>
              <a:buClr>
                <a:schemeClr val="dk2"/>
              </a:buClr>
              <a:buSzPts val="1800"/>
              <a:buFont typeface="Times New Roman"/>
              <a:buChar char="●"/>
            </a:pPr>
            <a:endParaRPr lang="en-US" sz="1800" dirty="0">
              <a:solidFill>
                <a:schemeClr val="dk2"/>
              </a:solidFill>
              <a:latin typeface="+mn-lt"/>
              <a:ea typeface="Times New Roman"/>
              <a:cs typeface="Times New Roman"/>
              <a:sym typeface="Times New Roman"/>
            </a:endParaRPr>
          </a:p>
          <a:p>
            <a:pPr marL="457200" lvl="0" indent="-342900" algn="l" rtl="0">
              <a:lnSpc>
                <a:spcPct val="115000"/>
              </a:lnSpc>
              <a:spcBef>
                <a:spcPts val="0"/>
              </a:spcBef>
              <a:spcAft>
                <a:spcPts val="0"/>
              </a:spcAft>
              <a:buClr>
                <a:schemeClr val="dk2"/>
              </a:buClr>
              <a:buSzPts val="1800"/>
              <a:buFont typeface="Times New Roman"/>
              <a:buChar char="●"/>
            </a:pPr>
            <a:endParaRPr lang="en-US" sz="1800" dirty="0">
              <a:solidFill>
                <a:schemeClr val="dk2"/>
              </a:solidFill>
              <a:latin typeface="+mn-lt"/>
              <a:ea typeface="Times New Roman"/>
              <a:cs typeface="Times New Roman"/>
              <a:sym typeface="Times New Roman"/>
            </a:endParaRPr>
          </a:p>
          <a:p>
            <a:pPr marL="114300" lvl="0" algn="l" rtl="0">
              <a:lnSpc>
                <a:spcPct val="115000"/>
              </a:lnSpc>
              <a:spcBef>
                <a:spcPts val="0"/>
              </a:spcBef>
              <a:spcAft>
                <a:spcPts val="0"/>
              </a:spcAft>
              <a:buClr>
                <a:schemeClr val="dk2"/>
              </a:buClr>
              <a:buSzPts val="1800"/>
            </a:pPr>
            <a:endParaRPr lang="en-US" sz="1800" dirty="0">
              <a:solidFill>
                <a:schemeClr val="dk2"/>
              </a:solidFill>
              <a:latin typeface="+mn-lt"/>
              <a:ea typeface="Times New Roman"/>
              <a:cs typeface="Times New Roman"/>
              <a:sym typeface="Times New Roman"/>
            </a:endParaRPr>
          </a:p>
          <a:p>
            <a:pPr marL="457200" lvl="0" indent="-342900" algn="l" rtl="0">
              <a:lnSpc>
                <a:spcPct val="115000"/>
              </a:lnSpc>
              <a:spcBef>
                <a:spcPts val="0"/>
              </a:spcBef>
              <a:spcAft>
                <a:spcPts val="0"/>
              </a:spcAft>
              <a:buClr>
                <a:schemeClr val="dk2"/>
              </a:buClr>
              <a:buSzPts val="1800"/>
              <a:buFont typeface="Times New Roman"/>
              <a:buChar char="●"/>
            </a:pPr>
            <a:endParaRPr lang="en-US" sz="1800" dirty="0">
              <a:solidFill>
                <a:schemeClr val="dk2"/>
              </a:solidFill>
              <a:latin typeface="+mn-lt"/>
              <a:ea typeface="Times New Roman"/>
              <a:cs typeface="Times New Roman"/>
              <a:sym typeface="Times New Roman"/>
            </a:endParaRPr>
          </a:p>
          <a:p>
            <a:pPr marL="114300" lvl="0" algn="l" rtl="0">
              <a:lnSpc>
                <a:spcPct val="115000"/>
              </a:lnSpc>
              <a:spcBef>
                <a:spcPts val="0"/>
              </a:spcBef>
              <a:spcAft>
                <a:spcPts val="0"/>
              </a:spcAft>
              <a:buClr>
                <a:schemeClr val="dk2"/>
              </a:buClr>
              <a:buSzPts val="1800"/>
            </a:pPr>
            <a:endParaRPr lang="en-US" sz="1800" dirty="0">
              <a:solidFill>
                <a:schemeClr val="dk2"/>
              </a:solidFill>
              <a:latin typeface="+mn-lt"/>
              <a:ea typeface="Times New Roman"/>
              <a:cs typeface="Times New Roman"/>
              <a:sym typeface="Times New Roman"/>
            </a:endParaRPr>
          </a:p>
          <a:p>
            <a:pPr marL="457200" lvl="0" indent="-342900" algn="l" rtl="0">
              <a:lnSpc>
                <a:spcPct val="115000"/>
              </a:lnSpc>
              <a:spcBef>
                <a:spcPts val="0"/>
              </a:spcBef>
              <a:spcAft>
                <a:spcPts val="0"/>
              </a:spcAft>
              <a:buClr>
                <a:schemeClr val="dk2"/>
              </a:buClr>
              <a:buSzPts val="1800"/>
              <a:buFont typeface="Times New Roman"/>
              <a:buChar char="●"/>
            </a:pPr>
            <a:r>
              <a:rPr lang="en-US" sz="1600" dirty="0">
                <a:solidFill>
                  <a:schemeClr val="dk2"/>
                </a:solidFill>
                <a:latin typeface="+mn-lt"/>
                <a:ea typeface="Times New Roman"/>
                <a:cs typeface="Times New Roman"/>
                <a:sym typeface="Times New Roman"/>
              </a:rPr>
              <a:t>The power of </a:t>
            </a:r>
            <a:r>
              <a:rPr lang="en-US" sz="1600" b="1" dirty="0">
                <a:solidFill>
                  <a:schemeClr val="dk2"/>
                </a:solidFill>
                <a:latin typeface="+mn-lt"/>
                <a:ea typeface="Times New Roman"/>
                <a:cs typeface="Times New Roman"/>
                <a:sym typeface="Times New Roman"/>
              </a:rPr>
              <a:t>convolutional neural networks </a:t>
            </a:r>
            <a:r>
              <a:rPr lang="en-US" sz="1600" dirty="0">
                <a:solidFill>
                  <a:schemeClr val="dk2"/>
                </a:solidFill>
                <a:latin typeface="+mn-lt"/>
                <a:ea typeface="Times New Roman"/>
                <a:cs typeface="Times New Roman"/>
                <a:sym typeface="Times New Roman"/>
              </a:rPr>
              <a:t>(CNNs), specifically, ResNet-50 allows computer to detect patterns in the pixels of images that humans cannot see.</a:t>
            </a:r>
          </a:p>
          <a:p>
            <a:pPr marL="457200" lvl="0" indent="-342900" algn="l" rtl="0">
              <a:lnSpc>
                <a:spcPct val="115000"/>
              </a:lnSpc>
              <a:spcBef>
                <a:spcPts val="0"/>
              </a:spcBef>
              <a:spcAft>
                <a:spcPts val="0"/>
              </a:spcAft>
              <a:buClr>
                <a:schemeClr val="dk2"/>
              </a:buClr>
              <a:buSzPts val="1800"/>
              <a:buFont typeface="Times New Roman"/>
              <a:buChar char="●"/>
            </a:pPr>
            <a:r>
              <a:rPr lang="en-US" sz="1600" dirty="0">
                <a:solidFill>
                  <a:schemeClr val="dk2"/>
                </a:solidFill>
                <a:latin typeface="+mn-lt"/>
                <a:ea typeface="Times New Roman"/>
                <a:cs typeface="Times New Roman"/>
                <a:sym typeface="Times New Roman"/>
              </a:rPr>
              <a:t>As opposed to other </a:t>
            </a:r>
            <a:r>
              <a:rPr lang="en-US" sz="1600" dirty="0" err="1">
                <a:solidFill>
                  <a:schemeClr val="dk2"/>
                </a:solidFill>
                <a:latin typeface="+mn-lt"/>
                <a:ea typeface="Times New Roman"/>
                <a:cs typeface="Times New Roman"/>
                <a:sym typeface="Times New Roman"/>
              </a:rPr>
              <a:t>ResNet</a:t>
            </a:r>
            <a:r>
              <a:rPr lang="en-US" sz="1600" dirty="0">
                <a:solidFill>
                  <a:schemeClr val="dk2"/>
                </a:solidFill>
                <a:latin typeface="+mn-lt"/>
                <a:ea typeface="Times New Roman"/>
                <a:cs typeface="Times New Roman"/>
                <a:sym typeface="Times New Roman"/>
              </a:rPr>
              <a:t> variants, ResNet-50 provides compromise of additional model </a:t>
            </a:r>
            <a:r>
              <a:rPr lang="en-US" sz="1600" b="1" dirty="0">
                <a:solidFill>
                  <a:schemeClr val="dk2"/>
                </a:solidFill>
                <a:latin typeface="+mn-lt"/>
                <a:ea typeface="Times New Roman"/>
                <a:cs typeface="Times New Roman"/>
                <a:sym typeface="Times New Roman"/>
              </a:rPr>
              <a:t>layers</a:t>
            </a:r>
            <a:r>
              <a:rPr lang="en-US" sz="1600" dirty="0">
                <a:solidFill>
                  <a:schemeClr val="dk2"/>
                </a:solidFill>
                <a:latin typeface="+mn-lt"/>
                <a:ea typeface="Times New Roman"/>
                <a:cs typeface="Times New Roman"/>
                <a:sym typeface="Times New Roman"/>
              </a:rPr>
              <a:t> (50) while keeping model storage relatively low (~100mb).</a:t>
            </a:r>
          </a:p>
          <a:p>
            <a:pPr marL="457200" lvl="0" indent="-342900" algn="l" rtl="0">
              <a:lnSpc>
                <a:spcPct val="115000"/>
              </a:lnSpc>
              <a:spcBef>
                <a:spcPts val="0"/>
              </a:spcBef>
              <a:spcAft>
                <a:spcPts val="0"/>
              </a:spcAft>
              <a:buClr>
                <a:schemeClr val="dk2"/>
              </a:buClr>
              <a:buSzPts val="1800"/>
              <a:buFont typeface="Times New Roman"/>
              <a:buChar char="●"/>
            </a:pPr>
            <a:r>
              <a:rPr lang="en-US" sz="1600" dirty="0">
                <a:solidFill>
                  <a:schemeClr val="dk2"/>
                </a:solidFill>
                <a:latin typeface="+mn-lt"/>
                <a:ea typeface="Times New Roman"/>
                <a:cs typeface="Times New Roman"/>
                <a:sym typeface="Times New Roman"/>
              </a:rPr>
              <a:t>Finally, </a:t>
            </a:r>
            <a:r>
              <a:rPr lang="en-US" sz="1600" b="1" dirty="0">
                <a:solidFill>
                  <a:schemeClr val="dk2"/>
                </a:solidFill>
                <a:latin typeface="+mn-lt"/>
                <a:ea typeface="Times New Roman"/>
                <a:cs typeface="Times New Roman"/>
                <a:sym typeface="Times New Roman"/>
              </a:rPr>
              <a:t>skip connections </a:t>
            </a:r>
            <a:r>
              <a:rPr lang="en-US" sz="1600" dirty="0">
                <a:solidFill>
                  <a:schemeClr val="dk2"/>
                </a:solidFill>
                <a:latin typeface="+mn-lt"/>
                <a:ea typeface="Times New Roman"/>
                <a:cs typeface="Times New Roman"/>
                <a:sym typeface="Times New Roman"/>
              </a:rPr>
              <a:t>helps mitigate vanishing </a:t>
            </a:r>
            <a:r>
              <a:rPr lang="en-US" sz="1600" b="1" dirty="0">
                <a:solidFill>
                  <a:schemeClr val="dk2"/>
                </a:solidFill>
                <a:latin typeface="+mn-lt"/>
                <a:ea typeface="Times New Roman"/>
                <a:cs typeface="Times New Roman"/>
                <a:sym typeface="Times New Roman"/>
              </a:rPr>
              <a:t>gradient </a:t>
            </a:r>
            <a:r>
              <a:rPr lang="en-US" sz="1600" dirty="0">
                <a:solidFill>
                  <a:schemeClr val="dk2"/>
                </a:solidFill>
                <a:latin typeface="+mn-lt"/>
                <a:ea typeface="Times New Roman"/>
                <a:cs typeface="Times New Roman"/>
                <a:sym typeface="Times New Roman"/>
              </a:rPr>
              <a:t>and model performance will perform at least as good as previous layer.</a:t>
            </a:r>
          </a:p>
          <a:p>
            <a:pPr marL="457200" lvl="0" indent="-342900" algn="l" rtl="0">
              <a:lnSpc>
                <a:spcPct val="115000"/>
              </a:lnSpc>
              <a:spcBef>
                <a:spcPts val="0"/>
              </a:spcBef>
              <a:spcAft>
                <a:spcPts val="0"/>
              </a:spcAft>
              <a:buClr>
                <a:schemeClr val="dk2"/>
              </a:buClr>
              <a:buSzPts val="1800"/>
              <a:buFont typeface="Times New Roman"/>
              <a:buChar char="●"/>
            </a:pPr>
            <a:endParaRPr lang="en-US" sz="1800" b="1" dirty="0">
              <a:solidFill>
                <a:schemeClr val="dk2"/>
              </a:solidFill>
              <a:latin typeface="+mn-lt"/>
              <a:ea typeface="Times New Roman"/>
              <a:cs typeface="Times New Roman"/>
              <a:sym typeface="Times New Roman"/>
            </a:endParaRPr>
          </a:p>
          <a:p>
            <a:pPr marL="457200" lvl="0" indent="-342900" algn="l" rtl="0">
              <a:lnSpc>
                <a:spcPct val="115000"/>
              </a:lnSpc>
              <a:spcBef>
                <a:spcPts val="0"/>
              </a:spcBef>
              <a:spcAft>
                <a:spcPts val="0"/>
              </a:spcAft>
              <a:buClr>
                <a:schemeClr val="dk2"/>
              </a:buClr>
              <a:buSzPts val="1800"/>
              <a:buFont typeface="Times New Roman"/>
              <a:buChar char="●"/>
            </a:pPr>
            <a:endParaRPr sz="1800" dirty="0">
              <a:latin typeface="+mn-lt"/>
              <a:ea typeface="Times New Roman"/>
              <a:cs typeface="Times New Roman"/>
              <a:sym typeface="Times New Roman"/>
            </a:endParaRPr>
          </a:p>
          <a:p>
            <a:pPr marL="0" marR="0" lvl="0" indent="0" algn="l" rtl="0">
              <a:lnSpc>
                <a:spcPct val="100000"/>
              </a:lnSpc>
              <a:spcBef>
                <a:spcPts val="0"/>
              </a:spcBef>
              <a:spcAft>
                <a:spcPts val="0"/>
              </a:spcAft>
              <a:buClr>
                <a:srgbClr val="000000"/>
              </a:buClr>
              <a:buSzPts val="1800"/>
              <a:buFont typeface="Arial"/>
              <a:buNone/>
            </a:pPr>
            <a:endParaRPr sz="1800" b="0" i="1" u="none" strike="noStrike" cap="none" dirty="0">
              <a:solidFill>
                <a:srgbClr val="000000"/>
              </a:solidFill>
              <a:latin typeface="+mn-lt"/>
              <a:ea typeface="Times New Roman"/>
              <a:cs typeface="Times New Roman"/>
              <a:sym typeface="Times New Roman"/>
            </a:endParaRPr>
          </a:p>
          <a:p>
            <a:pPr marL="68262" marR="0" lvl="0" indent="-3175" algn="l" rtl="0">
              <a:lnSpc>
                <a:spcPct val="100000"/>
              </a:lnSpc>
              <a:spcBef>
                <a:spcPts val="360"/>
              </a:spcBef>
              <a:spcAft>
                <a:spcPts val="0"/>
              </a:spcAft>
              <a:buClr>
                <a:srgbClr val="000000"/>
              </a:buClr>
              <a:buSzPts val="1800"/>
              <a:buFont typeface="Arial"/>
              <a:buNone/>
            </a:pPr>
            <a:endParaRPr sz="1800" b="0" i="0" u="none" strike="noStrike" cap="none" dirty="0">
              <a:solidFill>
                <a:srgbClr val="000000"/>
              </a:solidFill>
              <a:latin typeface="+mn-lt"/>
              <a:ea typeface="Times New Roman"/>
              <a:cs typeface="Times New Roman"/>
              <a:sym typeface="Times New Roman"/>
            </a:endParaRPr>
          </a:p>
        </p:txBody>
      </p:sp>
      <p:pic>
        <p:nvPicPr>
          <p:cNvPr id="3" name="Picture 2" descr="A picture containing chart&#10;&#10;Description automatically generated">
            <a:extLst>
              <a:ext uri="{FF2B5EF4-FFF2-40B4-BE49-F238E27FC236}">
                <a16:creationId xmlns:a16="http://schemas.microsoft.com/office/drawing/2014/main" id="{25F4AD69-9135-9043-853A-13F5A7800FD8}"/>
              </a:ext>
            </a:extLst>
          </p:cNvPr>
          <p:cNvPicPr>
            <a:picLocks noChangeAspect="1"/>
          </p:cNvPicPr>
          <p:nvPr/>
        </p:nvPicPr>
        <p:blipFill>
          <a:blip r:embed="rId3"/>
          <a:stretch>
            <a:fillRect/>
          </a:stretch>
        </p:blipFill>
        <p:spPr>
          <a:xfrm>
            <a:off x="139700" y="1352923"/>
            <a:ext cx="8864600" cy="1803400"/>
          </a:xfrm>
          <a:prstGeom prst="rect">
            <a:avLst/>
          </a:prstGeom>
        </p:spPr>
      </p:pic>
      <p:pic>
        <p:nvPicPr>
          <p:cNvPr id="2050" name="Picture 2" descr="Image for post">
            <a:extLst>
              <a:ext uri="{FF2B5EF4-FFF2-40B4-BE49-F238E27FC236}">
                <a16:creationId xmlns:a16="http://schemas.microsoft.com/office/drawing/2014/main" id="{4A5EA42F-B457-844C-86D7-BFDC91A7F3C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16828" y="4860738"/>
            <a:ext cx="6110344" cy="18034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8"/>
          <p:cNvSpPr txBox="1">
            <a:spLocks noGrp="1"/>
          </p:cNvSpPr>
          <p:nvPr>
            <p:ph type="title"/>
          </p:nvPr>
        </p:nvSpPr>
        <p:spPr>
          <a:xfrm>
            <a:off x="0" y="14226"/>
            <a:ext cx="9144000" cy="8544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Materials</a:t>
            </a:r>
            <a:endParaRPr/>
          </a:p>
        </p:txBody>
      </p:sp>
      <p:sp>
        <p:nvSpPr>
          <p:cNvPr id="137" name="Google Shape;137;p8"/>
          <p:cNvSpPr txBox="1">
            <a:spLocks noGrp="1"/>
          </p:cNvSpPr>
          <p:nvPr>
            <p:ph type="body" idx="1"/>
          </p:nvPr>
        </p:nvSpPr>
        <p:spPr>
          <a:xfrm>
            <a:off x="0" y="868626"/>
            <a:ext cx="5212393" cy="5899680"/>
          </a:xfrm>
          <a:prstGeom prst="rect">
            <a:avLst/>
          </a:prstGeom>
          <a:noFill/>
          <a:ln>
            <a:noFill/>
          </a:ln>
        </p:spPr>
        <p:txBody>
          <a:bodyPr spcFirstLastPara="1" wrap="square" lIns="91425" tIns="45700" rIns="91425" bIns="45700" anchor="t" anchorCtr="0">
            <a:noAutofit/>
          </a:bodyPr>
          <a:lstStyle/>
          <a:p>
            <a:pPr marL="285750" lvl="0" indent="-285750" algn="l" rtl="0">
              <a:lnSpc>
                <a:spcPct val="100000"/>
              </a:lnSpc>
              <a:spcBef>
                <a:spcPts val="0"/>
              </a:spcBef>
              <a:spcAft>
                <a:spcPts val="0"/>
              </a:spcAft>
              <a:buSzPts val="1800"/>
              <a:buChar char="•"/>
            </a:pPr>
            <a:r>
              <a:rPr lang="en-US" sz="2400" dirty="0">
                <a:latin typeface="+mn-lt"/>
              </a:rPr>
              <a:t>Computer Specs:</a:t>
            </a:r>
          </a:p>
          <a:p>
            <a:pPr marL="742950" lvl="1" indent="-285750">
              <a:spcBef>
                <a:spcPts val="0"/>
              </a:spcBef>
              <a:buSzPts val="1800"/>
              <a:buChar char="•"/>
            </a:pPr>
            <a:r>
              <a:rPr lang="en-US" sz="2400" dirty="0">
                <a:latin typeface="+mn-lt"/>
              </a:rPr>
              <a:t>Intel Core i5-9600k processor</a:t>
            </a:r>
          </a:p>
          <a:p>
            <a:pPr marL="742950" lvl="1" indent="-285750">
              <a:spcBef>
                <a:spcPts val="0"/>
              </a:spcBef>
              <a:buSzPts val="1800"/>
              <a:buChar char="•"/>
            </a:pPr>
            <a:r>
              <a:rPr lang="en-US" sz="2400" dirty="0">
                <a:latin typeface="+mn-lt"/>
              </a:rPr>
              <a:t>64gb of ram</a:t>
            </a:r>
          </a:p>
          <a:p>
            <a:pPr marL="742950" lvl="1" indent="-285750">
              <a:spcBef>
                <a:spcPts val="0"/>
              </a:spcBef>
              <a:buSzPts val="1800"/>
              <a:buChar char="•"/>
            </a:pPr>
            <a:r>
              <a:rPr lang="en-US" sz="2400" dirty="0">
                <a:latin typeface="+mn-lt"/>
              </a:rPr>
              <a:t>500gb SSD</a:t>
            </a:r>
          </a:p>
          <a:p>
            <a:pPr marL="742950" lvl="1" indent="-285750">
              <a:spcBef>
                <a:spcPts val="0"/>
              </a:spcBef>
              <a:buSzPts val="1800"/>
              <a:buChar char="•"/>
            </a:pPr>
            <a:r>
              <a:rPr lang="en-US" sz="2400" dirty="0">
                <a:latin typeface="+mn-lt"/>
              </a:rPr>
              <a:t>GeForce RTX 2070 Graphics Card (w/ 8GB GDDR6)</a:t>
            </a:r>
          </a:p>
          <a:p>
            <a:pPr marL="742950" lvl="1" indent="-285750">
              <a:spcBef>
                <a:spcPts val="0"/>
              </a:spcBef>
              <a:buSzPts val="1800"/>
              <a:buChar char="•"/>
            </a:pPr>
            <a:endParaRPr lang="en-US" sz="2400" dirty="0">
              <a:latin typeface="+mn-lt"/>
            </a:endParaRPr>
          </a:p>
          <a:p>
            <a:pPr marL="285750" indent="-285750">
              <a:spcBef>
                <a:spcPts val="0"/>
              </a:spcBef>
            </a:pPr>
            <a:r>
              <a:rPr lang="en-US" sz="2400" dirty="0">
                <a:latin typeface="+mn-lt"/>
              </a:rPr>
              <a:t>Operating System: Ubuntu 20.04 LTS</a:t>
            </a:r>
          </a:p>
          <a:p>
            <a:pPr marL="285750" indent="-285750">
              <a:spcBef>
                <a:spcPts val="0"/>
              </a:spcBef>
            </a:pPr>
            <a:endParaRPr lang="en-US" sz="2200" dirty="0">
              <a:latin typeface="+mn-lt"/>
            </a:endParaRPr>
          </a:p>
          <a:p>
            <a:pPr marL="742950" lvl="1" indent="-285750">
              <a:spcBef>
                <a:spcPts val="0"/>
              </a:spcBef>
              <a:buSzPts val="1800"/>
              <a:buChar char="•"/>
            </a:pPr>
            <a:endParaRPr lang="en-US" sz="2300" dirty="0">
              <a:latin typeface="+mn-lt"/>
            </a:endParaRPr>
          </a:p>
          <a:p>
            <a:pPr marL="742950" lvl="1" indent="-285750">
              <a:spcBef>
                <a:spcPts val="0"/>
              </a:spcBef>
              <a:buSzPts val="1800"/>
              <a:buChar char="•"/>
            </a:pPr>
            <a:endParaRPr lang="en-US" sz="2400" dirty="0">
              <a:latin typeface="+mn-lt"/>
            </a:endParaRPr>
          </a:p>
          <a:p>
            <a:pPr marL="742950" lvl="1" indent="-285750">
              <a:spcBef>
                <a:spcPts val="0"/>
              </a:spcBef>
              <a:buSzPts val="1800"/>
              <a:buChar char="•"/>
            </a:pPr>
            <a:endParaRPr lang="en-US" sz="2400" dirty="0">
              <a:latin typeface="+mn-lt"/>
            </a:endParaRPr>
          </a:p>
          <a:p>
            <a:pPr marL="742950" lvl="1" indent="-285750">
              <a:spcBef>
                <a:spcPts val="0"/>
              </a:spcBef>
              <a:buSzPts val="1800"/>
              <a:buChar char="•"/>
            </a:pPr>
            <a:endParaRPr lang="en-US" dirty="0">
              <a:latin typeface="+mn-lt"/>
            </a:endParaRPr>
          </a:p>
          <a:p>
            <a:pPr marL="742950" lvl="1" indent="-285750">
              <a:spcBef>
                <a:spcPts val="0"/>
              </a:spcBef>
              <a:buSzPts val="1800"/>
              <a:buChar char="•"/>
            </a:pPr>
            <a:endParaRPr lang="en-US" dirty="0">
              <a:latin typeface="+mn-lt"/>
            </a:endParaRPr>
          </a:p>
          <a:p>
            <a:pPr marL="742950" lvl="1" indent="-285750">
              <a:spcBef>
                <a:spcPts val="0"/>
              </a:spcBef>
              <a:buSzPts val="1800"/>
              <a:buChar char="•"/>
            </a:pPr>
            <a:endParaRPr lang="en-US" dirty="0">
              <a:latin typeface="+mn-lt"/>
            </a:endParaRPr>
          </a:p>
          <a:p>
            <a:pPr marL="742950" lvl="1" indent="-285750">
              <a:spcBef>
                <a:spcPts val="0"/>
              </a:spcBef>
              <a:buSzPts val="1800"/>
              <a:buChar char="•"/>
            </a:pPr>
            <a:endParaRPr lang="en-US" dirty="0">
              <a:latin typeface="+mn-lt"/>
            </a:endParaRPr>
          </a:p>
        </p:txBody>
      </p:sp>
      <p:pic>
        <p:nvPicPr>
          <p:cNvPr id="1026" name="Picture 2" descr="Asus GeForce RTX 2070 graphics card lineup exposed - Graphics - News -  HEXUS.net">
            <a:extLst>
              <a:ext uri="{FF2B5EF4-FFF2-40B4-BE49-F238E27FC236}">
                <a16:creationId xmlns:a16="http://schemas.microsoft.com/office/drawing/2014/main" id="{8E897075-796F-9A42-8F70-CECF15D7A79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96422" y="868626"/>
            <a:ext cx="3798284" cy="296826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2DF5A4B3-2F83-C24A-B618-E4E581E3F54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84730" y="4353874"/>
            <a:ext cx="6974540" cy="185866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9"/>
          <p:cNvSpPr txBox="1">
            <a:spLocks noGrp="1"/>
          </p:cNvSpPr>
          <p:nvPr>
            <p:ph type="title"/>
          </p:nvPr>
        </p:nvSpPr>
        <p:spPr>
          <a:xfrm>
            <a:off x="825" y="0"/>
            <a:ext cx="9144000" cy="8967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a:t>Procedure</a:t>
            </a:r>
            <a:endParaRPr/>
          </a:p>
        </p:txBody>
      </p:sp>
      <p:sp>
        <p:nvSpPr>
          <p:cNvPr id="143" name="Google Shape;143;p9"/>
          <p:cNvSpPr txBox="1">
            <a:spLocks noGrp="1"/>
          </p:cNvSpPr>
          <p:nvPr>
            <p:ph type="body" idx="1"/>
          </p:nvPr>
        </p:nvSpPr>
        <p:spPr>
          <a:xfrm>
            <a:off x="464700" y="672352"/>
            <a:ext cx="8214600" cy="6113929"/>
          </a:xfrm>
          <a:prstGeom prst="rect">
            <a:avLst/>
          </a:prstGeom>
          <a:noFill/>
          <a:ln>
            <a:noFill/>
          </a:ln>
        </p:spPr>
        <p:txBody>
          <a:bodyPr spcFirstLastPara="1" wrap="square" lIns="91425" tIns="45700" rIns="91425" bIns="45700" anchor="t" anchorCtr="0">
            <a:noAutofit/>
          </a:bodyPr>
          <a:lstStyle/>
          <a:p>
            <a:pPr marL="342900" lvl="0" algn="l" rtl="0">
              <a:lnSpc>
                <a:spcPct val="100000"/>
              </a:lnSpc>
              <a:spcBef>
                <a:spcPts val="1000"/>
              </a:spcBef>
              <a:spcAft>
                <a:spcPts val="1000"/>
              </a:spcAft>
              <a:buClr>
                <a:srgbClr val="0228D6"/>
              </a:buClr>
              <a:buSzPts val="1800"/>
              <a:buAutoNum type="arabicPeriod"/>
            </a:pPr>
            <a:r>
              <a:rPr lang="en-US" sz="1750" b="1" dirty="0">
                <a:solidFill>
                  <a:srgbClr val="0070C0"/>
                </a:solidFill>
                <a:latin typeface="+mn-lt"/>
              </a:rPr>
              <a:t>Create image dataset using public image data of plant leaf diseases</a:t>
            </a:r>
          </a:p>
          <a:p>
            <a:pPr marL="342900" lvl="0" algn="l" rtl="0">
              <a:lnSpc>
                <a:spcPct val="100000"/>
              </a:lnSpc>
              <a:spcBef>
                <a:spcPts val="1000"/>
              </a:spcBef>
              <a:spcAft>
                <a:spcPts val="1000"/>
              </a:spcAft>
              <a:buClr>
                <a:srgbClr val="0228D6"/>
              </a:buClr>
              <a:buSzPts val="1800"/>
              <a:buAutoNum type="arabicPeriod"/>
            </a:pPr>
            <a:r>
              <a:rPr lang="en-US" sz="1750" b="1" dirty="0">
                <a:solidFill>
                  <a:srgbClr val="0070C0"/>
                </a:solidFill>
                <a:latin typeface="+mn-lt"/>
              </a:rPr>
              <a:t>Research information about best pretrained convolutional neural network (CNN) models for transfer learning</a:t>
            </a:r>
          </a:p>
          <a:p>
            <a:pPr marL="342900" lvl="0" algn="l" rtl="0">
              <a:lnSpc>
                <a:spcPct val="100000"/>
              </a:lnSpc>
              <a:spcBef>
                <a:spcPts val="1000"/>
              </a:spcBef>
              <a:spcAft>
                <a:spcPts val="1000"/>
              </a:spcAft>
              <a:buClr>
                <a:srgbClr val="0228D6"/>
              </a:buClr>
              <a:buSzPts val="1800"/>
              <a:buAutoNum type="arabicPeriod"/>
            </a:pPr>
            <a:r>
              <a:rPr lang="en-US" sz="1750" b="1" dirty="0">
                <a:solidFill>
                  <a:srgbClr val="0070C0"/>
                </a:solidFill>
                <a:latin typeface="+mn-lt"/>
              </a:rPr>
              <a:t>Train ResNet-50 CNN model for 20 epochs for each plant using </a:t>
            </a:r>
            <a:r>
              <a:rPr lang="en-US" sz="1750" b="1" dirty="0" err="1">
                <a:solidFill>
                  <a:srgbClr val="0070C0"/>
                </a:solidFill>
                <a:latin typeface="+mn-lt"/>
              </a:rPr>
              <a:t>fastai</a:t>
            </a:r>
            <a:r>
              <a:rPr lang="en-US" sz="1750" b="1" dirty="0">
                <a:solidFill>
                  <a:srgbClr val="0070C0"/>
                </a:solidFill>
                <a:latin typeface="+mn-lt"/>
              </a:rPr>
              <a:t> </a:t>
            </a:r>
          </a:p>
          <a:p>
            <a:pPr marL="342900" lvl="0" algn="l" rtl="0">
              <a:lnSpc>
                <a:spcPct val="100000"/>
              </a:lnSpc>
              <a:spcBef>
                <a:spcPts val="1000"/>
              </a:spcBef>
              <a:spcAft>
                <a:spcPts val="1000"/>
              </a:spcAft>
              <a:buClr>
                <a:srgbClr val="0228D6"/>
              </a:buClr>
              <a:buSzPts val="1800"/>
              <a:buAutoNum type="arabicPeriod"/>
            </a:pPr>
            <a:r>
              <a:rPr lang="en-US" sz="1750" b="1" dirty="0">
                <a:solidFill>
                  <a:srgbClr val="0070C0"/>
                </a:solidFill>
                <a:latin typeface="+mn-lt"/>
              </a:rPr>
              <a:t>Fine tune CNN models for more epochs by manipulating hyperparameters of model</a:t>
            </a:r>
          </a:p>
          <a:p>
            <a:pPr marL="342900" lvl="0" algn="l" rtl="0">
              <a:lnSpc>
                <a:spcPct val="100000"/>
              </a:lnSpc>
              <a:spcBef>
                <a:spcPts val="1000"/>
              </a:spcBef>
              <a:spcAft>
                <a:spcPts val="1000"/>
              </a:spcAft>
              <a:buClr>
                <a:srgbClr val="0228D6"/>
              </a:buClr>
              <a:buSzPts val="1800"/>
              <a:buAutoNum type="arabicPeriod"/>
            </a:pPr>
            <a:r>
              <a:rPr lang="en-US" sz="1750" b="1" dirty="0">
                <a:solidFill>
                  <a:srgbClr val="0070C0"/>
                </a:solidFill>
                <a:latin typeface="+mn-lt"/>
              </a:rPr>
              <a:t>Save CNN model and export model file</a:t>
            </a:r>
          </a:p>
          <a:p>
            <a:pPr marL="342900" lvl="0" algn="l" rtl="0">
              <a:lnSpc>
                <a:spcPct val="100000"/>
              </a:lnSpc>
              <a:spcBef>
                <a:spcPts val="1000"/>
              </a:spcBef>
              <a:spcAft>
                <a:spcPts val="1000"/>
              </a:spcAft>
              <a:buClr>
                <a:srgbClr val="0228D6"/>
              </a:buClr>
              <a:buSzPts val="1800"/>
              <a:buAutoNum type="arabicPeriod"/>
            </a:pPr>
            <a:r>
              <a:rPr lang="en-US" sz="1750" b="1" dirty="0">
                <a:solidFill>
                  <a:srgbClr val="0070C0"/>
                </a:solidFill>
                <a:latin typeface="+mn-lt"/>
              </a:rPr>
              <a:t>Write Rest Application Programming Interface (API) with Python Flask library </a:t>
            </a:r>
          </a:p>
          <a:p>
            <a:pPr marL="342900" lvl="0" algn="l" rtl="0">
              <a:lnSpc>
                <a:spcPct val="100000"/>
              </a:lnSpc>
              <a:spcBef>
                <a:spcPts val="1000"/>
              </a:spcBef>
              <a:spcAft>
                <a:spcPts val="1000"/>
              </a:spcAft>
              <a:buClr>
                <a:srgbClr val="0228D6"/>
              </a:buClr>
              <a:buSzPts val="1800"/>
              <a:buAutoNum type="arabicPeriod"/>
            </a:pPr>
            <a:r>
              <a:rPr lang="en-US" sz="1750" b="1" dirty="0">
                <a:solidFill>
                  <a:srgbClr val="0070C0"/>
                </a:solidFill>
                <a:latin typeface="+mn-lt"/>
              </a:rPr>
              <a:t>Host API with Amazon Web Services (AWS)</a:t>
            </a:r>
          </a:p>
          <a:p>
            <a:pPr marL="342900" lvl="0" algn="l" rtl="0">
              <a:lnSpc>
                <a:spcPct val="100000"/>
              </a:lnSpc>
              <a:spcBef>
                <a:spcPts val="1000"/>
              </a:spcBef>
              <a:spcAft>
                <a:spcPts val="1000"/>
              </a:spcAft>
              <a:buClr>
                <a:srgbClr val="0228D6"/>
              </a:buClr>
              <a:buSzPts val="1800"/>
              <a:buAutoNum type="arabicPeriod"/>
            </a:pPr>
            <a:r>
              <a:rPr lang="en-US" sz="1750" b="1" dirty="0">
                <a:solidFill>
                  <a:srgbClr val="0070C0"/>
                </a:solidFill>
                <a:latin typeface="+mn-lt"/>
              </a:rPr>
              <a:t>Write simple UI for image selection mobile application in Java and Swift </a:t>
            </a:r>
          </a:p>
          <a:p>
            <a:pPr marL="342900" lvl="0" algn="l" rtl="0">
              <a:lnSpc>
                <a:spcPct val="100000"/>
              </a:lnSpc>
              <a:spcBef>
                <a:spcPts val="1000"/>
              </a:spcBef>
              <a:spcAft>
                <a:spcPts val="1000"/>
              </a:spcAft>
              <a:buClr>
                <a:srgbClr val="0228D6"/>
              </a:buClr>
              <a:buSzPts val="1800"/>
              <a:buAutoNum type="arabicPeriod"/>
            </a:pPr>
            <a:r>
              <a:rPr lang="en-US" sz="1750" b="1" dirty="0">
                <a:solidFill>
                  <a:srgbClr val="0070C0"/>
                </a:solidFill>
                <a:latin typeface="+mn-lt"/>
              </a:rPr>
              <a:t>Connect mobile application to API in Java and Swift app</a:t>
            </a:r>
          </a:p>
          <a:p>
            <a:pPr marL="342900" lvl="0" algn="l" rtl="0">
              <a:lnSpc>
                <a:spcPct val="100000"/>
              </a:lnSpc>
              <a:spcBef>
                <a:spcPts val="1000"/>
              </a:spcBef>
              <a:spcAft>
                <a:spcPts val="1000"/>
              </a:spcAft>
              <a:buClr>
                <a:srgbClr val="0228D6"/>
              </a:buClr>
              <a:buSzPts val="1800"/>
              <a:buAutoNum type="arabicPeriod"/>
            </a:pPr>
            <a:r>
              <a:rPr lang="en-US" sz="1750" b="1" dirty="0">
                <a:solidFill>
                  <a:srgbClr val="0070C0"/>
                </a:solidFill>
                <a:latin typeface="+mn-lt"/>
              </a:rPr>
              <a:t>Deploy app in App Store and Google Play Store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g5410196452_0_0"/>
          <p:cNvSpPr txBox="1">
            <a:spLocks noGrp="1"/>
          </p:cNvSpPr>
          <p:nvPr>
            <p:ph type="title"/>
          </p:nvPr>
        </p:nvSpPr>
        <p:spPr>
          <a:xfrm>
            <a:off x="825" y="0"/>
            <a:ext cx="9144000" cy="8967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b="1" dirty="0"/>
              <a:t>Procedure (Co</a:t>
            </a:r>
            <a:r>
              <a:rPr lang="en-US" dirty="0"/>
              <a:t>ntinued)</a:t>
            </a:r>
            <a:endParaRPr dirty="0"/>
          </a:p>
        </p:txBody>
      </p:sp>
      <p:pic>
        <p:nvPicPr>
          <p:cNvPr id="4" name="Picture 3" descr="Diagram&#10;&#10;Description automatically generated">
            <a:extLst>
              <a:ext uri="{FF2B5EF4-FFF2-40B4-BE49-F238E27FC236}">
                <a16:creationId xmlns:a16="http://schemas.microsoft.com/office/drawing/2014/main" id="{68DFB7C4-2E7D-6C47-8181-326ECB94103F}"/>
              </a:ext>
            </a:extLst>
          </p:cNvPr>
          <p:cNvPicPr>
            <a:picLocks noChangeAspect="1"/>
          </p:cNvPicPr>
          <p:nvPr/>
        </p:nvPicPr>
        <p:blipFill>
          <a:blip r:embed="rId3"/>
          <a:stretch>
            <a:fillRect/>
          </a:stretch>
        </p:blipFill>
        <p:spPr>
          <a:xfrm>
            <a:off x="2014622" y="890252"/>
            <a:ext cx="5114756" cy="5967748"/>
          </a:xfrm>
          <a:prstGeom prst="rect">
            <a:avLst/>
          </a:prstGeom>
        </p:spPr>
      </p:pic>
    </p:spTree>
    <p:extLst>
      <p:ext uri="{BB962C8B-B14F-4D97-AF65-F5344CB8AC3E}">
        <p14:creationId xmlns:p14="http://schemas.microsoft.com/office/powerpoint/2010/main" val="24274399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0"/>
          <p:cNvSpPr txBox="1">
            <a:spLocks noGrp="1"/>
          </p:cNvSpPr>
          <p:nvPr>
            <p:ph type="title"/>
          </p:nvPr>
        </p:nvSpPr>
        <p:spPr>
          <a:xfrm>
            <a:off x="0" y="0"/>
            <a:ext cx="9144000" cy="896700"/>
          </a:xfrm>
          <a:prstGeom prst="rect">
            <a:avLst/>
          </a:prstGeom>
          <a:noFill/>
          <a:ln>
            <a:noFill/>
          </a:ln>
        </p:spPr>
        <p:txBody>
          <a:bodyPr spcFirstLastPara="1" wrap="square" lIns="91425" tIns="45700" rIns="91425" bIns="45700" anchor="ctr" anchorCtr="0">
            <a:noAutofit/>
          </a:bodyPr>
          <a:lstStyle/>
          <a:p>
            <a:pPr lvl="0"/>
            <a:r>
              <a:rPr lang="en-US" dirty="0"/>
              <a:t>Results</a:t>
            </a:r>
            <a:endParaRPr dirty="0"/>
          </a:p>
        </p:txBody>
      </p:sp>
      <p:sp>
        <p:nvSpPr>
          <p:cNvPr id="155" name="Google Shape;155;p10"/>
          <p:cNvSpPr txBox="1"/>
          <p:nvPr/>
        </p:nvSpPr>
        <p:spPr>
          <a:xfrm>
            <a:off x="469800" y="5671254"/>
            <a:ext cx="8204400" cy="896701"/>
          </a:xfrm>
          <a:prstGeom prst="rect">
            <a:avLst/>
          </a:prstGeom>
          <a:noFill/>
          <a:ln>
            <a:noFill/>
          </a:ln>
        </p:spPr>
        <p:txBody>
          <a:bodyPr spcFirstLastPara="1" wrap="square" lIns="91425" tIns="45700" rIns="91425" bIns="45700" anchor="t" anchorCtr="0">
            <a:noAutofit/>
          </a:bodyPr>
          <a:lstStyle/>
          <a:p>
            <a:pPr marL="457200" indent="-342900">
              <a:lnSpc>
                <a:spcPct val="115000"/>
              </a:lnSpc>
              <a:spcBef>
                <a:spcPts val="1000"/>
              </a:spcBef>
              <a:buClr>
                <a:schemeClr val="dk2"/>
              </a:buClr>
              <a:buSzPts val="1800"/>
              <a:buFont typeface="Arial" panose="020B0604020202020204" pitchFamily="34" charset="0"/>
              <a:buChar char="•"/>
            </a:pPr>
            <a:r>
              <a:rPr lang="en-US" sz="2000" dirty="0"/>
              <a:t>My final model for tomato leaf disease detection achieved a </a:t>
            </a:r>
            <a:r>
              <a:rPr lang="en-US" sz="2000" b="1" dirty="0"/>
              <a:t>validation accuracy</a:t>
            </a:r>
            <a:r>
              <a:rPr lang="en-US" sz="2000" dirty="0"/>
              <a:t> of </a:t>
            </a:r>
            <a:r>
              <a:rPr lang="en-US" sz="2000" b="1" dirty="0"/>
              <a:t>99.2%</a:t>
            </a:r>
            <a:r>
              <a:rPr lang="en-US" sz="2000" dirty="0"/>
              <a:t>.</a:t>
            </a:r>
            <a:endParaRPr lang="en-US" sz="2000" b="1" dirty="0"/>
          </a:p>
        </p:txBody>
      </p:sp>
      <p:sp>
        <p:nvSpPr>
          <p:cNvPr id="10" name="TextBox 9">
            <a:extLst>
              <a:ext uri="{FF2B5EF4-FFF2-40B4-BE49-F238E27FC236}">
                <a16:creationId xmlns:a16="http://schemas.microsoft.com/office/drawing/2014/main" id="{7B3EF59B-A539-C44B-98F3-B207F569B3D5}"/>
              </a:ext>
            </a:extLst>
          </p:cNvPr>
          <p:cNvSpPr txBox="1"/>
          <p:nvPr/>
        </p:nvSpPr>
        <p:spPr>
          <a:xfrm>
            <a:off x="1743144" y="900973"/>
            <a:ext cx="2492108" cy="307777"/>
          </a:xfrm>
          <a:prstGeom prst="rect">
            <a:avLst/>
          </a:prstGeom>
          <a:noFill/>
        </p:spPr>
        <p:txBody>
          <a:bodyPr wrap="square" rtlCol="0">
            <a:spAutoFit/>
          </a:bodyPr>
          <a:lstStyle/>
          <a:p>
            <a:r>
              <a:rPr lang="en-US" dirty="0"/>
              <a:t>Training confusion matrix</a:t>
            </a:r>
          </a:p>
        </p:txBody>
      </p:sp>
      <p:sp>
        <p:nvSpPr>
          <p:cNvPr id="11" name="Rectangle 10">
            <a:extLst>
              <a:ext uri="{FF2B5EF4-FFF2-40B4-BE49-F238E27FC236}">
                <a16:creationId xmlns:a16="http://schemas.microsoft.com/office/drawing/2014/main" id="{BAF19EBF-3A9F-C340-88DF-CFFA1F5C91DA}"/>
              </a:ext>
            </a:extLst>
          </p:cNvPr>
          <p:cNvSpPr/>
          <p:nvPr/>
        </p:nvSpPr>
        <p:spPr>
          <a:xfrm>
            <a:off x="5717383" y="2356782"/>
            <a:ext cx="2303836" cy="307777"/>
          </a:xfrm>
          <a:prstGeom prst="rect">
            <a:avLst/>
          </a:prstGeom>
        </p:spPr>
        <p:txBody>
          <a:bodyPr wrap="none">
            <a:spAutoFit/>
          </a:bodyPr>
          <a:lstStyle/>
          <a:p>
            <a:r>
              <a:rPr lang="en-US" dirty="0"/>
              <a:t>Results on test data batch </a:t>
            </a:r>
          </a:p>
        </p:txBody>
      </p:sp>
      <p:pic>
        <p:nvPicPr>
          <p:cNvPr id="8" name="Picture 7" descr="Chart, scatter chart&#10;&#10;Description automatically generated">
            <a:extLst>
              <a:ext uri="{FF2B5EF4-FFF2-40B4-BE49-F238E27FC236}">
                <a16:creationId xmlns:a16="http://schemas.microsoft.com/office/drawing/2014/main" id="{99658A76-E8FD-0647-AE08-D0BB8417CE77}"/>
              </a:ext>
            </a:extLst>
          </p:cNvPr>
          <p:cNvPicPr>
            <a:picLocks noChangeAspect="1"/>
          </p:cNvPicPr>
          <p:nvPr/>
        </p:nvPicPr>
        <p:blipFill>
          <a:blip r:embed="rId3"/>
          <a:stretch>
            <a:fillRect/>
          </a:stretch>
        </p:blipFill>
        <p:spPr>
          <a:xfrm>
            <a:off x="131206" y="1190590"/>
            <a:ext cx="4659208" cy="4559630"/>
          </a:xfrm>
          <a:prstGeom prst="rect">
            <a:avLst/>
          </a:prstGeom>
        </p:spPr>
      </p:pic>
      <p:pic>
        <p:nvPicPr>
          <p:cNvPr id="9" name="Picture 8" descr="A picture containing background pattern&#10;&#10;Description automatically generated">
            <a:extLst>
              <a:ext uri="{FF2B5EF4-FFF2-40B4-BE49-F238E27FC236}">
                <a16:creationId xmlns:a16="http://schemas.microsoft.com/office/drawing/2014/main" id="{223FAFF4-C773-684E-A52E-680051F3DFB0}"/>
              </a:ext>
            </a:extLst>
          </p:cNvPr>
          <p:cNvPicPr>
            <a:picLocks noChangeAspect="1"/>
          </p:cNvPicPr>
          <p:nvPr/>
        </p:nvPicPr>
        <p:blipFill>
          <a:blip r:embed="rId4"/>
          <a:stretch>
            <a:fillRect/>
          </a:stretch>
        </p:blipFill>
        <p:spPr>
          <a:xfrm>
            <a:off x="4790414" y="1250118"/>
            <a:ext cx="4222960" cy="4346982"/>
          </a:xfrm>
          <a:prstGeom prst="rect">
            <a:avLst/>
          </a:prstGeom>
        </p:spPr>
      </p:pic>
      <p:sp>
        <p:nvSpPr>
          <p:cNvPr id="12" name="TextBox 11">
            <a:extLst>
              <a:ext uri="{FF2B5EF4-FFF2-40B4-BE49-F238E27FC236}">
                <a16:creationId xmlns:a16="http://schemas.microsoft.com/office/drawing/2014/main" id="{82A6C0E2-E756-544E-B1BD-BF2418B3C6FC}"/>
              </a:ext>
            </a:extLst>
          </p:cNvPr>
          <p:cNvSpPr txBox="1"/>
          <p:nvPr/>
        </p:nvSpPr>
        <p:spPr>
          <a:xfrm>
            <a:off x="5545783" y="900973"/>
            <a:ext cx="2712222" cy="307777"/>
          </a:xfrm>
          <a:prstGeom prst="rect">
            <a:avLst/>
          </a:prstGeom>
          <a:noFill/>
        </p:spPr>
        <p:txBody>
          <a:bodyPr wrap="square" rtlCol="0">
            <a:spAutoFit/>
          </a:bodyPr>
          <a:lstStyle/>
          <a:p>
            <a:r>
              <a:rPr lang="en-US" dirty="0"/>
              <a:t>Prediction results on test batch </a:t>
            </a:r>
          </a:p>
        </p:txBody>
      </p:sp>
    </p:spTree>
    <p:extLst>
      <p:ext uri="{BB962C8B-B14F-4D97-AF65-F5344CB8AC3E}">
        <p14:creationId xmlns:p14="http://schemas.microsoft.com/office/powerpoint/2010/main" val="1339001315"/>
      </p:ext>
    </p:extLst>
  </p:cSld>
  <p:clrMapOvr>
    <a:masterClrMapping/>
  </p:clrMapOvr>
</p:sld>
</file>

<file path=ppt/theme/theme1.xml><?xml version="1.0" encoding="utf-8"?>
<a:theme xmlns:a="http://schemas.openxmlformats.org/drawingml/2006/main" name="Echo">
  <a:themeElements>
    <a:clrScheme name="Echo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7657</TotalTime>
  <Words>1281</Words>
  <Application>Microsoft Macintosh PowerPoint</Application>
  <PresentationFormat>On-screen Show (4:3)</PresentationFormat>
  <Paragraphs>99</Paragraphs>
  <Slides>14</Slides>
  <Notes>14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Times New Roman</vt:lpstr>
      <vt:lpstr>Arial</vt:lpstr>
      <vt:lpstr>Verdana</vt:lpstr>
      <vt:lpstr>Courier New</vt:lpstr>
      <vt:lpstr>Noto Sans Symbols</vt:lpstr>
      <vt:lpstr>Echo</vt:lpstr>
      <vt:lpstr>PlantifyDr  A Mobile Application Utilizing 2D Convolutional Neural Networks to Diagnose Crop Diseases Through Image Classification of Plant Leaves </vt:lpstr>
      <vt:lpstr>Abstract</vt:lpstr>
      <vt:lpstr>Problem</vt:lpstr>
      <vt:lpstr>Introduction (Background Research) </vt:lpstr>
      <vt:lpstr>Hypothesis</vt:lpstr>
      <vt:lpstr>Materials</vt:lpstr>
      <vt:lpstr>Procedure</vt:lpstr>
      <vt:lpstr>Procedure (Continued)</vt:lpstr>
      <vt:lpstr>Results</vt:lpstr>
      <vt:lpstr>Discussion</vt:lpstr>
      <vt:lpstr>Discussion</vt:lpstr>
      <vt:lpstr>Conclusion</vt:lpstr>
      <vt:lpstr>Reflection/Application</vt:lpstr>
      <vt:lpstr>References Cited</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Criteria for Slides</dc:title>
  <dc:subject/>
  <dc:creator>Dean Gilbert</dc:creator>
  <cp:keywords/>
  <dc:description/>
  <cp:lastModifiedBy>Alex Ali Lavaee</cp:lastModifiedBy>
  <cp:revision>56</cp:revision>
  <dcterms:created xsi:type="dcterms:W3CDTF">2020-11-08T22:36:19Z</dcterms:created>
  <dcterms:modified xsi:type="dcterms:W3CDTF">2021-02-27T08:33:30Z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TC010183731033</vt:lpwstr>
  </property>
</Properties>
</file>